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0" r:id="rId5"/>
    <p:sldId id="261" r:id="rId6"/>
    <p:sldId id="266" r:id="rId7"/>
    <p:sldId id="263" r:id="rId8"/>
    <p:sldId id="264" r:id="rId9"/>
    <p:sldId id="265" r:id="rId10"/>
    <p:sldId id="269" r:id="rId11"/>
    <p:sldId id="271" r:id="rId12"/>
    <p:sldId id="273" r:id="rId13"/>
    <p:sldId id="267" r:id="rId14"/>
    <p:sldId id="275" r:id="rId15"/>
    <p:sldId id="276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155"/>
    <a:srgbClr val="FFB664"/>
    <a:srgbClr val="FF9933"/>
    <a:srgbClr val="FF8A57"/>
    <a:srgbClr val="FF9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0D58A-9194-4BDE-94AE-B94AE47E3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F7882C-AEC4-48F5-BBE4-1B4637FF9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5E4155-22E7-4344-AF18-DD3354CF8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A65799-1086-4420-B035-FBE85CB4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0F551F-B1D0-44B8-93B4-73F8B8A8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913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A20DA-C147-4835-A7C3-AF27BDB0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E6D273-7BDF-4C16-89F6-50E82B506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A872B5-3DE8-4E67-9221-A129F5CE4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51B7C1-5E60-4CE5-B141-A24966EB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35B364-6901-4AF5-AC72-8CD38039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863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08BFBD-9052-4423-BF30-A0C657E47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7FC1A0-ED59-414C-A605-365B66EB2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579609-2C92-4759-94B9-9BFA6715D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904069-4C28-4EE9-83F2-0E66BF4E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9B6A97-1A81-4A0D-AED4-5E383213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94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B0A9E-8524-4C53-B7EA-040C8AEC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8B24AA-45C8-4928-B167-8184E0B0A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4530F-2E1E-410E-851F-C31829BD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C3CC31-080A-482D-BBAE-1CD98029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0E691E-FB92-49A0-B2B9-EFECFA09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064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05912-9FB0-4F9C-A68E-61D068929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B83E06-7EF1-42EF-A48A-E4E737726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FD8CDD-A22C-4C01-81F6-D0398549B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7B1ECD-A97E-4D7C-81B2-43B60CFC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935D74-A19E-4689-977D-621E14EA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88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DCA3F-1D9F-4269-BDC5-C3417540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864505-5D8B-4B8C-A0D8-99276D370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E7C477-6457-4766-BBE2-3997303EF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558979-5ACC-4676-94F9-A2CF5B65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FE3F2F-0BEF-41FC-AE2B-CC4A6F6A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C44D85-3981-4D34-AB54-5D061476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446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EBE43-7A3F-4F06-97DE-1CA53426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8DF58C-9F08-4B54-84EC-9D6B9B109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1A2F55-4D73-435F-A034-25AF8C267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57C501D-5BDC-4E46-B7C4-3B6AD82D7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B480C4-92C2-49C8-BA26-16498FB03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91A9088-76C2-43A8-80D0-5A9A5420D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5C056C-89B8-4FAA-B798-99C39BC9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455D02F-4711-4150-99F1-E1D3C65F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6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8ED0A-87CE-4BCD-AFBC-F9A072A4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2A8330-0A40-485F-B075-548CE1081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CB370A-7A7C-4878-979B-8BEDBE26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7A79BF-61CA-4D7D-A453-C856F2F8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46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2528846-2647-40AD-BE72-A5B2F189E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2B8DB4B-914F-45CD-AA19-4E49F773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035BD-F7FD-42CF-A0C2-7C1D27FD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77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F8D54-B051-4E2A-A2FB-5AF9D32F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907645-9152-4BB9-B16C-4DD0F3833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950616-C7B1-4EA1-9285-9B1C28D0A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E96C74-31D5-4280-94A4-6EC67B79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DA25A5-BE81-4186-A997-3E887816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C9E6FC-CD05-4112-865F-29E4F356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975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55C2E-188E-40EF-9395-5EE857FA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41C8AEF-C765-4CAA-8A37-F088326C6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BEC205-FDC1-47B3-9EC7-B64AED8FB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A6E1B4-2B90-407A-86D4-06F23DA6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D70682-DB1A-4DD2-8BD7-C60521F9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8F07B9-A67E-4EB0-90CD-A8905D2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90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A5BBF02-FC92-4CBA-AD49-1B1E9B6F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293963-4D49-4ED6-81B2-FE9296150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229A59-CAB3-4AA6-862A-70177EDD4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DC409-DD64-4A60-A834-AA808EE068FD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54092B-FBC3-48CE-A480-D97B4B539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09FB77-C211-4E28-ACDF-F8E3FFEDE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A7177-89C6-42E3-A7C7-4794208559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89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9.jfif"/><Relationship Id="rId12" Type="http://schemas.openxmlformats.org/officeDocument/2006/relationships/image" Target="../media/image2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BA2037B-7914-4FC8-8101-1209B26967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A46D9170-0557-41F4-A721-C227293CA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E8BAF45-9B42-4DC1-B677-C43CB450259B}"/>
              </a:ext>
            </a:extLst>
          </p:cNvPr>
          <p:cNvSpPr txBox="1"/>
          <p:nvPr/>
        </p:nvSpPr>
        <p:spPr>
          <a:xfrm>
            <a:off x="1048390" y="3058435"/>
            <a:ext cx="5282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spc="300" dirty="0">
                <a:solidFill>
                  <a:schemeClr val="bg1"/>
                </a:solidFill>
                <a:latin typeface="Aqua Grotesque" pitchFamily="2" charset="0"/>
              </a:rPr>
              <a:t>AQUILA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7D2CA82-25FA-43CD-8C2B-D13C79AD135D}"/>
              </a:ext>
            </a:extLst>
          </p:cNvPr>
          <p:cNvCxnSpPr>
            <a:cxnSpLocks/>
          </p:cNvCxnSpPr>
          <p:nvPr/>
        </p:nvCxnSpPr>
        <p:spPr>
          <a:xfrm>
            <a:off x="6096000" y="4118654"/>
            <a:ext cx="1289538" cy="0"/>
          </a:xfrm>
          <a:prstGeom prst="line">
            <a:avLst/>
          </a:prstGeom>
          <a:ln w="88900">
            <a:solidFill>
              <a:srgbClr val="FF9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7977AB9-FFE0-42E6-8076-28766515544C}"/>
              </a:ext>
            </a:extLst>
          </p:cNvPr>
          <p:cNvSpPr txBox="1"/>
          <p:nvPr/>
        </p:nvSpPr>
        <p:spPr>
          <a:xfrm>
            <a:off x="1174999" y="2543006"/>
            <a:ext cx="1669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Raleway" panose="020B0503030101060003" pitchFamily="34" charset="0"/>
              </a:rPr>
              <a:t>Equipe</a:t>
            </a:r>
          </a:p>
        </p:txBody>
      </p:sp>
    </p:spTree>
    <p:extLst>
      <p:ext uri="{BB962C8B-B14F-4D97-AF65-F5344CB8AC3E}">
        <p14:creationId xmlns:p14="http://schemas.microsoft.com/office/powerpoint/2010/main" val="213309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49333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7416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Marketing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95D4CB1-2AB4-4213-92B5-E180C1074330}"/>
              </a:ext>
            </a:extLst>
          </p:cNvPr>
          <p:cNvGrpSpPr/>
          <p:nvPr/>
        </p:nvGrpSpPr>
        <p:grpSpPr>
          <a:xfrm flipH="1">
            <a:off x="9015744" y="3636974"/>
            <a:ext cx="3176256" cy="3367989"/>
            <a:chOff x="-472" y="3636974"/>
            <a:chExt cx="3176256" cy="3367989"/>
          </a:xfrm>
        </p:grpSpPr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C6227FA5-4DDE-46D5-A386-E01E6D97C70C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468E28C-2886-42C2-885C-439F97A607B0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D5725584-68AC-40F9-BDF4-77843C938A30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A93CAB26-76E5-4089-A6AE-11103BBEF8DB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F15CDA9B-F223-4CB8-A612-8E6AB5F68CE0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2E2960CB-7511-46A5-B4BC-A85D62696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597" y="1340930"/>
            <a:ext cx="8591549" cy="4830388"/>
          </a:xfrm>
          <a:prstGeom prst="rect">
            <a:avLst/>
          </a:prstGeom>
        </p:spPr>
      </p:pic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0D89D78C-F18B-4C0B-8589-D6096502176B}"/>
              </a:ext>
            </a:extLst>
          </p:cNvPr>
          <p:cNvSpPr/>
          <p:nvPr/>
        </p:nvSpPr>
        <p:spPr>
          <a:xfrm rot="6823912" flipH="1">
            <a:off x="7834913" y="950356"/>
            <a:ext cx="1081780" cy="932569"/>
          </a:xfrm>
          <a:prstGeom prst="triangle">
            <a:avLst/>
          </a:prstGeom>
          <a:gradFill>
            <a:gsLst>
              <a:gs pos="0">
                <a:srgbClr val="F57155"/>
              </a:gs>
              <a:gs pos="100000">
                <a:srgbClr val="FFB664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5FC7D92-E579-4E20-9CD5-F4CCC7F9E86F}"/>
              </a:ext>
            </a:extLst>
          </p:cNvPr>
          <p:cNvSpPr txBox="1"/>
          <p:nvPr/>
        </p:nvSpPr>
        <p:spPr>
          <a:xfrm>
            <a:off x="6840553" y="1030736"/>
            <a:ext cx="3941654" cy="66293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Raleway Medium" panose="020B0603030101060003" pitchFamily="34" charset="0"/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191665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49000" decel="51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4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7416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Marketing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95D4CB1-2AB4-4213-92B5-E180C1074330}"/>
              </a:ext>
            </a:extLst>
          </p:cNvPr>
          <p:cNvGrpSpPr/>
          <p:nvPr/>
        </p:nvGrpSpPr>
        <p:grpSpPr>
          <a:xfrm flipH="1">
            <a:off x="9015744" y="3636974"/>
            <a:ext cx="3176256" cy="3367989"/>
            <a:chOff x="-472" y="3636974"/>
            <a:chExt cx="3176256" cy="3367989"/>
          </a:xfrm>
        </p:grpSpPr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C6227FA5-4DDE-46D5-A386-E01E6D97C70C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468E28C-2886-42C2-885C-439F97A607B0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D5725584-68AC-40F9-BDF4-77843C938A30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A93CAB26-76E5-4089-A6AE-11103BBEF8DB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F15CDA9B-F223-4CB8-A612-8E6AB5F68CE0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2E2960CB-7511-46A5-B4BC-A85D62696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4998" y="2213015"/>
            <a:ext cx="7040415" cy="3958301"/>
          </a:xfrm>
          <a:prstGeom prst="rect">
            <a:avLst/>
          </a:prstGeom>
        </p:spPr>
      </p:pic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0D89D78C-F18B-4C0B-8589-D6096502176B}"/>
              </a:ext>
            </a:extLst>
          </p:cNvPr>
          <p:cNvSpPr/>
          <p:nvPr/>
        </p:nvSpPr>
        <p:spPr>
          <a:xfrm rot="6823912" flipH="1">
            <a:off x="7834913" y="950356"/>
            <a:ext cx="1081780" cy="932569"/>
          </a:xfrm>
          <a:prstGeom prst="triangle">
            <a:avLst/>
          </a:prstGeom>
          <a:gradFill>
            <a:gsLst>
              <a:gs pos="0">
                <a:srgbClr val="F57155"/>
              </a:gs>
              <a:gs pos="100000">
                <a:srgbClr val="FFB664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5FC7D92-E579-4E20-9CD5-F4CCC7F9E86F}"/>
              </a:ext>
            </a:extLst>
          </p:cNvPr>
          <p:cNvSpPr txBox="1"/>
          <p:nvPr/>
        </p:nvSpPr>
        <p:spPr>
          <a:xfrm>
            <a:off x="6840553" y="1030736"/>
            <a:ext cx="3941654" cy="66293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Raleway Medium" panose="020B0603030101060003" pitchFamily="34" charset="0"/>
              </a:rPr>
              <a:t>Instagram</a:t>
            </a:r>
          </a:p>
        </p:txBody>
      </p:sp>
    </p:spTree>
    <p:extLst>
      <p:ext uri="{BB962C8B-B14F-4D97-AF65-F5344CB8AC3E}">
        <p14:creationId xmlns:p14="http://schemas.microsoft.com/office/powerpoint/2010/main" val="362499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49000" decel="51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4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7416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Marketing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95D4CB1-2AB4-4213-92B5-E180C1074330}"/>
              </a:ext>
            </a:extLst>
          </p:cNvPr>
          <p:cNvGrpSpPr/>
          <p:nvPr/>
        </p:nvGrpSpPr>
        <p:grpSpPr>
          <a:xfrm flipH="1">
            <a:off x="9015744" y="3636974"/>
            <a:ext cx="3176256" cy="3367989"/>
            <a:chOff x="-472" y="3636974"/>
            <a:chExt cx="3176256" cy="3367989"/>
          </a:xfrm>
        </p:grpSpPr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C6227FA5-4DDE-46D5-A386-E01E6D97C70C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Triângulo isósceles 13">
              <a:extLst>
                <a:ext uri="{FF2B5EF4-FFF2-40B4-BE49-F238E27FC236}">
                  <a16:creationId xmlns:a16="http://schemas.microsoft.com/office/drawing/2014/main" id="{7468E28C-2886-42C2-885C-439F97A607B0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Triângulo isósceles 14">
              <a:extLst>
                <a:ext uri="{FF2B5EF4-FFF2-40B4-BE49-F238E27FC236}">
                  <a16:creationId xmlns:a16="http://schemas.microsoft.com/office/drawing/2014/main" id="{D5725584-68AC-40F9-BDF4-77843C938A30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A93CAB26-76E5-4089-A6AE-11103BBEF8DB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F15CDA9B-F223-4CB8-A612-8E6AB5F68CE0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2E2960CB-7511-46A5-B4BC-A85D62696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597" y="1340930"/>
            <a:ext cx="8591549" cy="4830387"/>
          </a:xfrm>
          <a:prstGeom prst="rect">
            <a:avLst/>
          </a:prstGeom>
        </p:spPr>
      </p:pic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0D89D78C-F18B-4C0B-8589-D6096502176B}"/>
              </a:ext>
            </a:extLst>
          </p:cNvPr>
          <p:cNvSpPr/>
          <p:nvPr/>
        </p:nvSpPr>
        <p:spPr>
          <a:xfrm rot="6823912" flipH="1">
            <a:off x="7834913" y="950356"/>
            <a:ext cx="1081780" cy="932569"/>
          </a:xfrm>
          <a:prstGeom prst="triangle">
            <a:avLst/>
          </a:prstGeom>
          <a:gradFill>
            <a:gsLst>
              <a:gs pos="0">
                <a:srgbClr val="F57155"/>
              </a:gs>
              <a:gs pos="100000">
                <a:srgbClr val="FFB664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5FC7D92-E579-4E20-9CD5-F4CCC7F9E86F}"/>
              </a:ext>
            </a:extLst>
          </p:cNvPr>
          <p:cNvSpPr txBox="1"/>
          <p:nvPr/>
        </p:nvSpPr>
        <p:spPr>
          <a:xfrm>
            <a:off x="6840553" y="1030736"/>
            <a:ext cx="3941654" cy="66293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bg1"/>
                </a:solidFill>
                <a:latin typeface="Raleway Medium" panose="020B0603030101060003" pitchFamily="34" charset="0"/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122799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49000" decel="51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4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sso Ferro Velho">
            <a:hlinkClick r:id="" action="ppaction://media"/>
            <a:extLst>
              <a:ext uri="{FF2B5EF4-FFF2-40B4-BE49-F238E27FC236}">
                <a16:creationId xmlns:a16="http://schemas.microsoft.com/office/drawing/2014/main" id="{BF57AFC7-D4D0-49A6-8974-A381F6B22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3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74165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Conclusão e Agradecimentos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6F2954F6-9291-419A-B92D-99131DFF13C1}"/>
              </a:ext>
            </a:extLst>
          </p:cNvPr>
          <p:cNvGrpSpPr/>
          <p:nvPr/>
        </p:nvGrpSpPr>
        <p:grpSpPr>
          <a:xfrm>
            <a:off x="-472" y="3636974"/>
            <a:ext cx="3176256" cy="3367989"/>
            <a:chOff x="-472" y="3636974"/>
            <a:chExt cx="3176256" cy="3367989"/>
          </a:xfrm>
        </p:grpSpPr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12B9B564-A958-486A-B726-8ECD3E5661B2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F0A2A430-A76E-4DEB-B618-F5AF9A655824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DDDEC044-B909-4BB1-876F-7B4BBB4B74BF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B9F09CB2-3FD6-474F-ADD4-C43CA2EC4102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FD4D475E-0B96-436D-93E8-6528982EC142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4690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B6AFB02-1FBB-47E8-996A-4FC40ECDE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6" y="1222829"/>
            <a:ext cx="4412342" cy="441234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85CA8BC-4914-4300-8209-1B21FD09A802}"/>
              </a:ext>
            </a:extLst>
          </p:cNvPr>
          <p:cNvSpPr txBox="1"/>
          <p:nvPr/>
        </p:nvSpPr>
        <p:spPr>
          <a:xfrm>
            <a:off x="4349966" y="1351506"/>
            <a:ext cx="11628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600" dirty="0">
                <a:solidFill>
                  <a:srgbClr val="FF8A57"/>
                </a:solidFill>
                <a:latin typeface="Aqua Grotesque" pitchFamily="2" charset="0"/>
              </a:rPr>
              <a:t>A</a:t>
            </a:r>
          </a:p>
          <a:p>
            <a:pPr algn="ctr"/>
            <a:r>
              <a:rPr lang="en-US" sz="4400" spc="600" dirty="0">
                <a:solidFill>
                  <a:srgbClr val="FF8A57"/>
                </a:solidFill>
                <a:latin typeface="Aqua Grotesque" pitchFamily="2" charset="0"/>
              </a:rPr>
              <a:t>Q</a:t>
            </a:r>
          </a:p>
          <a:p>
            <a:pPr algn="ctr"/>
            <a:r>
              <a:rPr lang="en-US" sz="4400" spc="600" dirty="0">
                <a:solidFill>
                  <a:srgbClr val="FF8A57"/>
                </a:solidFill>
                <a:latin typeface="Aqua Grotesque" pitchFamily="2" charset="0"/>
              </a:rPr>
              <a:t>U</a:t>
            </a:r>
          </a:p>
          <a:p>
            <a:pPr algn="ctr"/>
            <a:r>
              <a:rPr lang="en-US" sz="4400" spc="600" dirty="0">
                <a:solidFill>
                  <a:srgbClr val="FF8A57"/>
                </a:solidFill>
                <a:latin typeface="Aqua Grotesque" pitchFamily="2" charset="0"/>
              </a:rPr>
              <a:t>I</a:t>
            </a:r>
          </a:p>
          <a:p>
            <a:pPr algn="ctr"/>
            <a:r>
              <a:rPr lang="en-US" sz="4400" spc="600" dirty="0">
                <a:solidFill>
                  <a:srgbClr val="FF8A57"/>
                </a:solidFill>
                <a:latin typeface="Aqua Grotesque" pitchFamily="2" charset="0"/>
              </a:rPr>
              <a:t>L</a:t>
            </a:r>
          </a:p>
          <a:p>
            <a:pPr algn="ctr"/>
            <a:r>
              <a:rPr lang="en-US" sz="4400" spc="600" dirty="0">
                <a:solidFill>
                  <a:srgbClr val="FF8A57"/>
                </a:solidFill>
                <a:latin typeface="Aqua Grotesque" pitchFamily="2" charset="0"/>
              </a:rPr>
              <a:t>A</a:t>
            </a:r>
            <a:endParaRPr lang="pt-BR" sz="4400" spc="600" dirty="0">
              <a:solidFill>
                <a:srgbClr val="FF8A57"/>
              </a:solidFill>
              <a:latin typeface="Aqua Grotesque" pitchFamily="2" charset="0"/>
            </a:endParaRP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1BA531A-EDDD-47C8-8454-816451498AFE}"/>
              </a:ext>
            </a:extLst>
          </p:cNvPr>
          <p:cNvGrpSpPr/>
          <p:nvPr/>
        </p:nvGrpSpPr>
        <p:grpSpPr>
          <a:xfrm flipH="1">
            <a:off x="8762308" y="-976037"/>
            <a:ext cx="3176256" cy="3367989"/>
            <a:chOff x="-472" y="3636974"/>
            <a:chExt cx="3176256" cy="3367989"/>
          </a:xfrm>
        </p:grpSpPr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AA12CC5-9477-4A8C-90B9-DCE29226E9CC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7D9DB8FB-43D0-474D-BFD1-C30A1DD786AD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2AAEC49A-284A-4F4A-BC6D-633EA4BAA4B8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553458DC-9A10-40A9-9CCC-9B6524DFC7CD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Triângulo isósceles 37">
              <a:extLst>
                <a:ext uri="{FF2B5EF4-FFF2-40B4-BE49-F238E27FC236}">
                  <a16:creationId xmlns:a16="http://schemas.microsoft.com/office/drawing/2014/main" id="{89AA54D2-7241-4DC9-85B8-52023F752076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6F14CDEC-5E02-47B4-852E-BF39D1447C38}"/>
              </a:ext>
            </a:extLst>
          </p:cNvPr>
          <p:cNvGrpSpPr/>
          <p:nvPr/>
        </p:nvGrpSpPr>
        <p:grpSpPr>
          <a:xfrm>
            <a:off x="9916304" y="2325955"/>
            <a:ext cx="3176256" cy="3367989"/>
            <a:chOff x="-472" y="3636974"/>
            <a:chExt cx="3176256" cy="3367989"/>
          </a:xfrm>
        </p:grpSpPr>
        <p:sp>
          <p:nvSpPr>
            <p:cNvPr id="51" name="Triângulo isósceles 50">
              <a:extLst>
                <a:ext uri="{FF2B5EF4-FFF2-40B4-BE49-F238E27FC236}">
                  <a16:creationId xmlns:a16="http://schemas.microsoft.com/office/drawing/2014/main" id="{5AE16A20-55BC-4499-A397-EDEB170060BC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6D254E45-016C-4DD1-82A0-68076855D73D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6DDF2180-3C18-4E0F-AD90-1FE907F529DC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Triângulo isósceles 54">
              <a:extLst>
                <a:ext uri="{FF2B5EF4-FFF2-40B4-BE49-F238E27FC236}">
                  <a16:creationId xmlns:a16="http://schemas.microsoft.com/office/drawing/2014/main" id="{7AFD6F11-6569-4C00-B912-8B947C33E4DC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6654451E-CC53-421E-8CB5-6E684942F604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A77C2D07-9887-4A0E-A7F0-ED70FB59833F}"/>
              </a:ext>
            </a:extLst>
          </p:cNvPr>
          <p:cNvGrpSpPr/>
          <p:nvPr/>
        </p:nvGrpSpPr>
        <p:grpSpPr>
          <a:xfrm>
            <a:off x="9536009" y="5555204"/>
            <a:ext cx="3176256" cy="3367989"/>
            <a:chOff x="-472" y="3636974"/>
            <a:chExt cx="3176256" cy="3367989"/>
          </a:xfrm>
        </p:grpSpPr>
        <p:sp>
          <p:nvSpPr>
            <p:cNvPr id="59" name="Triângulo isósceles 58">
              <a:extLst>
                <a:ext uri="{FF2B5EF4-FFF2-40B4-BE49-F238E27FC236}">
                  <a16:creationId xmlns:a16="http://schemas.microsoft.com/office/drawing/2014/main" id="{71AF0D75-1EEB-455B-92E5-D1ED4AC735B8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69F9FD01-0786-4823-A9F9-A69342C3E20D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Triângulo isósceles 60">
              <a:extLst>
                <a:ext uri="{FF2B5EF4-FFF2-40B4-BE49-F238E27FC236}">
                  <a16:creationId xmlns:a16="http://schemas.microsoft.com/office/drawing/2014/main" id="{56473811-376E-460E-8C60-CEE64CCA09D5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Triângulo isósceles 61">
              <a:extLst>
                <a:ext uri="{FF2B5EF4-FFF2-40B4-BE49-F238E27FC236}">
                  <a16:creationId xmlns:a16="http://schemas.microsoft.com/office/drawing/2014/main" id="{A44F2812-2E7A-4878-AA5D-49A09D63B568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4C6D661F-FB2F-4D20-9C7E-4B5CAE2F128A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96D0C04-6337-4BD7-A17A-6C3715699483}"/>
              </a:ext>
            </a:extLst>
          </p:cNvPr>
          <p:cNvSpPr txBox="1"/>
          <p:nvPr/>
        </p:nvSpPr>
        <p:spPr>
          <a:xfrm>
            <a:off x="6588019" y="1484856"/>
            <a:ext cx="4136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Raleway Medium" panose="020B0603030101060003" pitchFamily="34" charset="0"/>
              </a:rPr>
              <a:t>Ajudando</a:t>
            </a:r>
            <a:r>
              <a:rPr lang="pt-BR" sz="4800" dirty="0">
                <a:solidFill>
                  <a:schemeClr val="bg1"/>
                </a:solidFill>
                <a:latin typeface="Raleway Thin" panose="020B0203030101060003" pitchFamily="34" charset="0"/>
              </a:rPr>
              <a:t> você a </a:t>
            </a:r>
            <a:r>
              <a:rPr lang="pt-BR" sz="4800" dirty="0">
                <a:solidFill>
                  <a:schemeClr val="bg1"/>
                </a:solidFill>
                <a:latin typeface="Raleway SemiBold" panose="020B0703030101060003" pitchFamily="34" charset="0"/>
              </a:rPr>
              <a:t>inovar</a:t>
            </a:r>
          </a:p>
        </p:txBody>
      </p:sp>
    </p:spTree>
    <p:extLst>
      <p:ext uri="{BB962C8B-B14F-4D97-AF65-F5344CB8AC3E}">
        <p14:creationId xmlns:p14="http://schemas.microsoft.com/office/powerpoint/2010/main" val="409971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5625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Introdução</a:t>
            </a:r>
          </a:p>
        </p:txBody>
      </p:sp>
      <p:grpSp>
        <p:nvGrpSpPr>
          <p:cNvPr id="135" name="Agrupar 134">
            <a:extLst>
              <a:ext uri="{FF2B5EF4-FFF2-40B4-BE49-F238E27FC236}">
                <a16:creationId xmlns:a16="http://schemas.microsoft.com/office/drawing/2014/main" id="{591D7E6B-6244-4DC3-B2B0-1F0D481050A8}"/>
              </a:ext>
            </a:extLst>
          </p:cNvPr>
          <p:cNvGrpSpPr/>
          <p:nvPr/>
        </p:nvGrpSpPr>
        <p:grpSpPr>
          <a:xfrm>
            <a:off x="845859" y="2490703"/>
            <a:ext cx="10522424" cy="3113712"/>
            <a:chOff x="829340" y="2573101"/>
            <a:chExt cx="11279444" cy="3337724"/>
          </a:xfrm>
        </p:grpSpPr>
        <p:grpSp>
          <p:nvGrpSpPr>
            <p:cNvPr id="128" name="Agrupar 127">
              <a:extLst>
                <a:ext uri="{FF2B5EF4-FFF2-40B4-BE49-F238E27FC236}">
                  <a16:creationId xmlns:a16="http://schemas.microsoft.com/office/drawing/2014/main" id="{BD648B20-C0A4-4C4B-BAE6-2BA5F2FFDB2D}"/>
                </a:ext>
              </a:extLst>
            </p:cNvPr>
            <p:cNvGrpSpPr/>
            <p:nvPr/>
          </p:nvGrpSpPr>
          <p:grpSpPr>
            <a:xfrm>
              <a:off x="829340" y="2573101"/>
              <a:ext cx="4194817" cy="1118638"/>
              <a:chOff x="829340" y="2573101"/>
              <a:chExt cx="4194817" cy="1118638"/>
            </a:xfrm>
          </p:grpSpPr>
          <p:grpSp>
            <p:nvGrpSpPr>
              <p:cNvPr id="93" name="Agrupar 92">
                <a:extLst>
                  <a:ext uri="{FF2B5EF4-FFF2-40B4-BE49-F238E27FC236}">
                    <a16:creationId xmlns:a16="http://schemas.microsoft.com/office/drawing/2014/main" id="{DF784745-3CE5-4CEE-8F15-43757A3E3B5D}"/>
                  </a:ext>
                </a:extLst>
              </p:cNvPr>
              <p:cNvGrpSpPr/>
              <p:nvPr/>
            </p:nvGrpSpPr>
            <p:grpSpPr>
              <a:xfrm>
                <a:off x="829340" y="2573101"/>
                <a:ext cx="1490170" cy="1020435"/>
                <a:chOff x="1337951" y="3044824"/>
                <a:chExt cx="1490170" cy="1020435"/>
              </a:xfrm>
            </p:grpSpPr>
            <p:pic>
              <p:nvPicPr>
                <p:cNvPr id="91" name="Imagem 90" descr="Uma imagem contendo desenho, relógio&#10;&#10;Descrição gerada automaticamente">
                  <a:extLst>
                    <a:ext uri="{FF2B5EF4-FFF2-40B4-BE49-F238E27FC236}">
                      <a16:creationId xmlns:a16="http://schemas.microsoft.com/office/drawing/2014/main" id="{A5249FB6-C6AF-4BC0-AAC9-E0CD54396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4614" y="3211752"/>
                  <a:ext cx="853507" cy="853507"/>
                </a:xfrm>
                <a:prstGeom prst="rect">
                  <a:avLst/>
                </a:prstGeom>
              </p:spPr>
            </p:pic>
            <p:pic>
              <p:nvPicPr>
                <p:cNvPr id="87" name="Imagem 86" descr="Uma imagem contendo edifício, ponte&#10;&#10;Descrição gerada automaticamente">
                  <a:extLst>
                    <a:ext uri="{FF2B5EF4-FFF2-40B4-BE49-F238E27FC236}">
                      <a16:creationId xmlns:a16="http://schemas.microsoft.com/office/drawing/2014/main" id="{0A3239CC-5277-464F-8301-FCE9C30629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7951" y="3044824"/>
                  <a:ext cx="982442" cy="982442"/>
                </a:xfrm>
                <a:prstGeom prst="rect">
                  <a:avLst/>
                </a:prstGeom>
              </p:spPr>
            </p:pic>
          </p:grpSp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5B1FCC9C-B7A1-4743-968B-EBD74F186B0E}"/>
                  </a:ext>
                </a:extLst>
              </p:cNvPr>
              <p:cNvSpPr txBox="1"/>
              <p:nvPr/>
            </p:nvSpPr>
            <p:spPr>
              <a:xfrm>
                <a:off x="2726837" y="2573528"/>
                <a:ext cx="1861365" cy="606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Gerente Geral  Programador</a:t>
                </a:r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47B235B2-36B9-4BE2-A152-49FF815DF052}"/>
                  </a:ext>
                </a:extLst>
              </p:cNvPr>
              <p:cNvSpPr txBox="1"/>
              <p:nvPr/>
            </p:nvSpPr>
            <p:spPr>
              <a:xfrm>
                <a:off x="2726838" y="3315747"/>
                <a:ext cx="2297319" cy="375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Christopher Brendo</a:t>
                </a:r>
              </a:p>
            </p:txBody>
          </p: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24612DB7-0FC7-49BD-B112-FB0DDA17F349}"/>
                  </a:ext>
                </a:extLst>
              </p:cNvPr>
              <p:cNvCxnSpPr/>
              <p:nvPr/>
            </p:nvCxnSpPr>
            <p:spPr>
              <a:xfrm>
                <a:off x="2726838" y="3232074"/>
                <a:ext cx="175727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Agrupar 128">
              <a:extLst>
                <a:ext uri="{FF2B5EF4-FFF2-40B4-BE49-F238E27FC236}">
                  <a16:creationId xmlns:a16="http://schemas.microsoft.com/office/drawing/2014/main" id="{092AFAEA-0A2D-456E-84E0-F782FAED8461}"/>
                </a:ext>
              </a:extLst>
            </p:cNvPr>
            <p:cNvGrpSpPr/>
            <p:nvPr/>
          </p:nvGrpSpPr>
          <p:grpSpPr>
            <a:xfrm>
              <a:off x="5043384" y="2703580"/>
              <a:ext cx="3305518" cy="975378"/>
              <a:chOff x="5043384" y="2703580"/>
              <a:chExt cx="3305518" cy="975378"/>
            </a:xfrm>
          </p:grpSpPr>
          <p:pic>
            <p:nvPicPr>
              <p:cNvPr id="79" name="Imagem 78" descr="Uma imagem contendo objeto, relógio, desenho&#10;&#10;Descrição gerada automaticamente">
                <a:extLst>
                  <a:ext uri="{FF2B5EF4-FFF2-40B4-BE49-F238E27FC236}">
                    <a16:creationId xmlns:a16="http://schemas.microsoft.com/office/drawing/2014/main" id="{86A97C51-DD3E-4370-A3A4-5BD012924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3384" y="2703580"/>
                <a:ext cx="853507" cy="853507"/>
              </a:xfrm>
              <a:prstGeom prst="rect">
                <a:avLst/>
              </a:prstGeom>
            </p:spPr>
          </p:pic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4F44CDEE-9619-4978-8275-866B23C9ABC0}"/>
                  </a:ext>
                </a:extLst>
              </p:cNvPr>
              <p:cNvSpPr txBox="1"/>
              <p:nvPr/>
            </p:nvSpPr>
            <p:spPr>
              <a:xfrm>
                <a:off x="6229577" y="2791780"/>
                <a:ext cx="15540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Analista</a:t>
                </a:r>
              </a:p>
            </p:txBody>
          </p:sp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25DC5F50-206D-4BBD-B037-93228A7247E9}"/>
                  </a:ext>
                </a:extLst>
              </p:cNvPr>
              <p:cNvSpPr txBox="1"/>
              <p:nvPr/>
            </p:nvSpPr>
            <p:spPr>
              <a:xfrm>
                <a:off x="6229576" y="3315748"/>
                <a:ext cx="2119326" cy="363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Ana Paula Matos</a:t>
                </a:r>
              </a:p>
            </p:txBody>
          </p:sp>
          <p:cxnSp>
            <p:nvCxnSpPr>
              <p:cNvPr id="104" name="Conector reto 103">
                <a:extLst>
                  <a:ext uri="{FF2B5EF4-FFF2-40B4-BE49-F238E27FC236}">
                    <a16:creationId xmlns:a16="http://schemas.microsoft.com/office/drawing/2014/main" id="{2476AE6B-AED6-47CF-8A6E-9AF88E7BFE02}"/>
                  </a:ext>
                </a:extLst>
              </p:cNvPr>
              <p:cNvCxnSpPr/>
              <p:nvPr/>
            </p:nvCxnSpPr>
            <p:spPr>
              <a:xfrm>
                <a:off x="6229577" y="3232074"/>
                <a:ext cx="175727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Agrupar 129">
              <a:extLst>
                <a:ext uri="{FF2B5EF4-FFF2-40B4-BE49-F238E27FC236}">
                  <a16:creationId xmlns:a16="http://schemas.microsoft.com/office/drawing/2014/main" id="{BFD5E353-EB92-4D87-8C6E-B61BCDCB9CB6}"/>
                </a:ext>
              </a:extLst>
            </p:cNvPr>
            <p:cNvGrpSpPr/>
            <p:nvPr/>
          </p:nvGrpSpPr>
          <p:grpSpPr>
            <a:xfrm>
              <a:off x="8526895" y="2744169"/>
              <a:ext cx="3581889" cy="910134"/>
              <a:chOff x="8526895" y="2744169"/>
              <a:chExt cx="3581889" cy="910134"/>
            </a:xfrm>
          </p:grpSpPr>
          <p:pic>
            <p:nvPicPr>
              <p:cNvPr id="81" name="Imagem 80" descr="Uma imagem contendo desenho, quarto&#10;&#10;Descrição gerada automaticamente">
                <a:extLst>
                  <a:ext uri="{FF2B5EF4-FFF2-40B4-BE49-F238E27FC236}">
                    <a16:creationId xmlns:a16="http://schemas.microsoft.com/office/drawing/2014/main" id="{0EF89F55-0658-4DBF-9187-E9F86B702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6895" y="2744169"/>
                <a:ext cx="853507" cy="853507"/>
              </a:xfrm>
              <a:prstGeom prst="rect">
                <a:avLst/>
              </a:prstGeom>
            </p:spPr>
          </p:pic>
          <p:sp>
            <p:nvSpPr>
              <p:cNvPr id="107" name="CaixaDeTexto 106">
                <a:extLst>
                  <a:ext uri="{FF2B5EF4-FFF2-40B4-BE49-F238E27FC236}">
                    <a16:creationId xmlns:a16="http://schemas.microsoft.com/office/drawing/2014/main" id="{EF4442DE-13C5-4AC1-9BC2-ACF9DED86542}"/>
                  </a:ext>
                </a:extLst>
              </p:cNvPr>
              <p:cNvSpPr txBox="1"/>
              <p:nvPr/>
            </p:nvSpPr>
            <p:spPr>
              <a:xfrm>
                <a:off x="9737205" y="2791780"/>
                <a:ext cx="2371579" cy="351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Banco de Dados</a:t>
                </a:r>
              </a:p>
            </p:txBody>
          </p:sp>
          <p:sp>
            <p:nvSpPr>
              <p:cNvPr id="108" name="CaixaDeTexto 107">
                <a:extLst>
                  <a:ext uri="{FF2B5EF4-FFF2-40B4-BE49-F238E27FC236}">
                    <a16:creationId xmlns:a16="http://schemas.microsoft.com/office/drawing/2014/main" id="{457A1386-AF42-4D23-802C-56543606A3BE}"/>
                  </a:ext>
                </a:extLst>
              </p:cNvPr>
              <p:cNvSpPr txBox="1"/>
              <p:nvPr/>
            </p:nvSpPr>
            <p:spPr>
              <a:xfrm>
                <a:off x="9737205" y="3315749"/>
                <a:ext cx="1866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Anna Carolina</a:t>
                </a:r>
              </a:p>
            </p:txBody>
          </p: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A3228FBF-075D-4B9B-A20A-C0ADA4BC24DD}"/>
                  </a:ext>
                </a:extLst>
              </p:cNvPr>
              <p:cNvCxnSpPr/>
              <p:nvPr/>
            </p:nvCxnSpPr>
            <p:spPr>
              <a:xfrm>
                <a:off x="9737205" y="3232074"/>
                <a:ext cx="175727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6ABE9C77-6015-4E7D-92EF-EAC402E8CDD1}"/>
                </a:ext>
              </a:extLst>
            </p:cNvPr>
            <p:cNvGrpSpPr/>
            <p:nvPr/>
          </p:nvGrpSpPr>
          <p:grpSpPr>
            <a:xfrm>
              <a:off x="1180710" y="4842622"/>
              <a:ext cx="3609003" cy="1068203"/>
              <a:chOff x="1180710" y="4842622"/>
              <a:chExt cx="3609003" cy="1068203"/>
            </a:xfrm>
          </p:grpSpPr>
          <p:sp>
            <p:nvSpPr>
              <p:cNvPr id="116" name="CaixaDeTexto 115">
                <a:extLst>
                  <a:ext uri="{FF2B5EF4-FFF2-40B4-BE49-F238E27FC236}">
                    <a16:creationId xmlns:a16="http://schemas.microsoft.com/office/drawing/2014/main" id="{15B69D75-0AEC-4184-8478-5129191786D9}"/>
                  </a:ext>
                </a:extLst>
              </p:cNvPr>
              <p:cNvSpPr txBox="1"/>
              <p:nvPr/>
            </p:nvSpPr>
            <p:spPr>
              <a:xfrm>
                <a:off x="2729422" y="5559487"/>
                <a:ext cx="2060291" cy="351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Guilherme Rocha</a:t>
                </a:r>
              </a:p>
            </p:txBody>
          </p:sp>
          <p:pic>
            <p:nvPicPr>
              <p:cNvPr id="83" name="Imagem 82" descr="Uma imagem contendo relógio, desenho, placar&#10;&#10;Descrição gerada automaticamente">
                <a:extLst>
                  <a:ext uri="{FF2B5EF4-FFF2-40B4-BE49-F238E27FC236}">
                    <a16:creationId xmlns:a16="http://schemas.microsoft.com/office/drawing/2014/main" id="{420B0D3A-7C6A-435C-9551-4EFF6D333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710" y="4842622"/>
                <a:ext cx="982442" cy="982442"/>
              </a:xfrm>
              <a:prstGeom prst="rect">
                <a:avLst/>
              </a:prstGeom>
            </p:spPr>
          </p:pic>
          <p:sp>
            <p:nvSpPr>
              <p:cNvPr id="115" name="CaixaDeTexto 114">
                <a:extLst>
                  <a:ext uri="{FF2B5EF4-FFF2-40B4-BE49-F238E27FC236}">
                    <a16:creationId xmlns:a16="http://schemas.microsoft.com/office/drawing/2014/main" id="{49A58B1A-74A6-43D3-A787-A83AA9885544}"/>
                  </a:ext>
                </a:extLst>
              </p:cNvPr>
              <p:cNvSpPr txBox="1"/>
              <p:nvPr/>
            </p:nvSpPr>
            <p:spPr>
              <a:xfrm>
                <a:off x="2729423" y="5035518"/>
                <a:ext cx="15540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Design</a:t>
                </a:r>
              </a:p>
            </p:txBody>
          </p:sp>
          <p:cxnSp>
            <p:nvCxnSpPr>
              <p:cNvPr id="117" name="Conector reto 116">
                <a:extLst>
                  <a:ext uri="{FF2B5EF4-FFF2-40B4-BE49-F238E27FC236}">
                    <a16:creationId xmlns:a16="http://schemas.microsoft.com/office/drawing/2014/main" id="{0CE09040-6E62-4BA3-BB9D-E5D175DD5E96}"/>
                  </a:ext>
                </a:extLst>
              </p:cNvPr>
              <p:cNvCxnSpPr/>
              <p:nvPr/>
            </p:nvCxnSpPr>
            <p:spPr>
              <a:xfrm>
                <a:off x="2729423" y="5475812"/>
                <a:ext cx="175727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C488B87D-E7F0-4101-B779-9B86FA1C0066}"/>
                </a:ext>
              </a:extLst>
            </p:cNvPr>
            <p:cNvGrpSpPr/>
            <p:nvPr/>
          </p:nvGrpSpPr>
          <p:grpSpPr>
            <a:xfrm>
              <a:off x="4945005" y="4806774"/>
              <a:ext cx="3581890" cy="1091267"/>
              <a:chOff x="4945005" y="4806774"/>
              <a:chExt cx="3581890" cy="1091267"/>
            </a:xfrm>
          </p:grpSpPr>
          <p:pic>
            <p:nvPicPr>
              <p:cNvPr id="89" name="Imagem 88" descr="Uma imagem contendo objeto, desenho&#10;&#10;Descrição gerada automaticamente">
                <a:extLst>
                  <a:ext uri="{FF2B5EF4-FFF2-40B4-BE49-F238E27FC236}">
                    <a16:creationId xmlns:a16="http://schemas.microsoft.com/office/drawing/2014/main" id="{0099CBB3-EEEA-45A5-B4D0-95248F8EE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5005" y="4806774"/>
                <a:ext cx="1018290" cy="1018289"/>
              </a:xfrm>
              <a:prstGeom prst="rect">
                <a:avLst/>
              </a:prstGeom>
            </p:spPr>
          </p:pic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7AA81AEE-4484-4D25-B7EE-DDDF74F007A9}"/>
                  </a:ext>
                </a:extLst>
              </p:cNvPr>
              <p:cNvSpPr txBox="1"/>
              <p:nvPr/>
            </p:nvSpPr>
            <p:spPr>
              <a:xfrm>
                <a:off x="6229577" y="5035518"/>
                <a:ext cx="15540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Marketing</a:t>
                </a:r>
              </a:p>
            </p:txBody>
          </p:sp>
          <p:sp>
            <p:nvSpPr>
              <p:cNvPr id="120" name="CaixaDeTexto 119">
                <a:extLst>
                  <a:ext uri="{FF2B5EF4-FFF2-40B4-BE49-F238E27FC236}">
                    <a16:creationId xmlns:a16="http://schemas.microsoft.com/office/drawing/2014/main" id="{61BE504B-AF62-4BD6-AAE6-F5B3348A128A}"/>
                  </a:ext>
                </a:extLst>
              </p:cNvPr>
              <p:cNvSpPr txBox="1"/>
              <p:nvPr/>
            </p:nvSpPr>
            <p:spPr>
              <a:xfrm>
                <a:off x="6229577" y="5559487"/>
                <a:ext cx="22973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Katheleen Beanucci</a:t>
                </a:r>
              </a:p>
            </p:txBody>
          </p:sp>
          <p:cxnSp>
            <p:nvCxnSpPr>
              <p:cNvPr id="121" name="Conector reto 120">
                <a:extLst>
                  <a:ext uri="{FF2B5EF4-FFF2-40B4-BE49-F238E27FC236}">
                    <a16:creationId xmlns:a16="http://schemas.microsoft.com/office/drawing/2014/main" id="{E19190E6-1238-4FFD-80E8-9EB56132F5FC}"/>
                  </a:ext>
                </a:extLst>
              </p:cNvPr>
              <p:cNvCxnSpPr/>
              <p:nvPr/>
            </p:nvCxnSpPr>
            <p:spPr>
              <a:xfrm>
                <a:off x="6229577" y="5475812"/>
                <a:ext cx="175727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Agrupar 133">
              <a:extLst>
                <a:ext uri="{FF2B5EF4-FFF2-40B4-BE49-F238E27FC236}">
                  <a16:creationId xmlns:a16="http://schemas.microsoft.com/office/drawing/2014/main" id="{854A09C8-13C1-497A-A344-48377CE8BB4C}"/>
                </a:ext>
              </a:extLst>
            </p:cNvPr>
            <p:cNvGrpSpPr/>
            <p:nvPr/>
          </p:nvGrpSpPr>
          <p:grpSpPr>
            <a:xfrm>
              <a:off x="8526895" y="4971556"/>
              <a:ext cx="3507628" cy="926485"/>
              <a:chOff x="8526895" y="4971556"/>
              <a:chExt cx="3507628" cy="926485"/>
            </a:xfrm>
          </p:grpSpPr>
          <p:pic>
            <p:nvPicPr>
              <p:cNvPr id="85" name="Imagem 84">
                <a:extLst>
                  <a:ext uri="{FF2B5EF4-FFF2-40B4-BE49-F238E27FC236}">
                    <a16:creationId xmlns:a16="http://schemas.microsoft.com/office/drawing/2014/main" id="{0EB3C1BD-8550-4B80-ABE6-9B1A6CE0B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6895" y="4971556"/>
                <a:ext cx="853507" cy="853507"/>
              </a:xfrm>
              <a:prstGeom prst="rect">
                <a:avLst/>
              </a:prstGeom>
            </p:spPr>
          </p:pic>
          <p:sp>
            <p:nvSpPr>
              <p:cNvPr id="123" name="CaixaDeTexto 122">
                <a:extLst>
                  <a:ext uri="{FF2B5EF4-FFF2-40B4-BE49-F238E27FC236}">
                    <a16:creationId xmlns:a16="http://schemas.microsoft.com/office/drawing/2014/main" id="{1624D891-25F4-4699-8778-747F858952C8}"/>
                  </a:ext>
                </a:extLst>
              </p:cNvPr>
              <p:cNvSpPr txBox="1"/>
              <p:nvPr/>
            </p:nvSpPr>
            <p:spPr>
              <a:xfrm>
                <a:off x="9737204" y="5035518"/>
                <a:ext cx="1931306" cy="362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Documentação</a:t>
                </a:r>
              </a:p>
            </p:txBody>
          </p:sp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89D0D50C-EF68-4776-A983-11F315722E83}"/>
                  </a:ext>
                </a:extLst>
              </p:cNvPr>
              <p:cNvSpPr txBox="1"/>
              <p:nvPr/>
            </p:nvSpPr>
            <p:spPr>
              <a:xfrm>
                <a:off x="9737205" y="5559487"/>
                <a:ext cx="22973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  <a:latin typeface="Raleway Medium" panose="020B0603030101060003" pitchFamily="34" charset="0"/>
                  </a:rPr>
                  <a:t>Guilherme Mello</a:t>
                </a:r>
              </a:p>
            </p:txBody>
          </p:sp>
          <p:cxnSp>
            <p:nvCxnSpPr>
              <p:cNvPr id="125" name="Conector reto 124">
                <a:extLst>
                  <a:ext uri="{FF2B5EF4-FFF2-40B4-BE49-F238E27FC236}">
                    <a16:creationId xmlns:a16="http://schemas.microsoft.com/office/drawing/2014/main" id="{9A8DD698-17E3-48CD-84E1-FACF609D6AD1}"/>
                  </a:ext>
                </a:extLst>
              </p:cNvPr>
              <p:cNvCxnSpPr/>
              <p:nvPr/>
            </p:nvCxnSpPr>
            <p:spPr>
              <a:xfrm>
                <a:off x="9737205" y="5475812"/>
                <a:ext cx="175727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186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5625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Objetivos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1EC26C1-C33B-4475-9634-8A90B53AAE49}"/>
              </a:ext>
            </a:extLst>
          </p:cNvPr>
          <p:cNvGrpSpPr/>
          <p:nvPr/>
        </p:nvGrpSpPr>
        <p:grpSpPr>
          <a:xfrm>
            <a:off x="-472" y="3636974"/>
            <a:ext cx="3176256" cy="3367989"/>
            <a:chOff x="-472" y="3636974"/>
            <a:chExt cx="3176256" cy="3367989"/>
          </a:xfrm>
        </p:grpSpPr>
        <p:sp>
          <p:nvSpPr>
            <p:cNvPr id="3" name="Triângulo isósceles 2">
              <a:extLst>
                <a:ext uri="{FF2B5EF4-FFF2-40B4-BE49-F238E27FC236}">
                  <a16:creationId xmlns:a16="http://schemas.microsoft.com/office/drawing/2014/main" id="{52543BFA-E382-4090-9074-B88AD0CAB570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76F65927-C430-4C78-84B3-9445B522DBD2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31CAFF66-8A80-4725-8DAE-6CF56C187015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Triângulo isósceles 42">
              <a:extLst>
                <a:ext uri="{FF2B5EF4-FFF2-40B4-BE49-F238E27FC236}">
                  <a16:creationId xmlns:a16="http://schemas.microsoft.com/office/drawing/2014/main" id="{46E998F0-4704-4AAA-94A9-4CDC221B5535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Triângulo isósceles 45">
              <a:extLst>
                <a:ext uri="{FF2B5EF4-FFF2-40B4-BE49-F238E27FC236}">
                  <a16:creationId xmlns:a16="http://schemas.microsoft.com/office/drawing/2014/main" id="{D21A40E6-9089-402F-8DC3-F2DDA46FFB89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F9937799-6020-447F-98C1-2F8DA083F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89" y="2606169"/>
            <a:ext cx="7880912" cy="3817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626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49000" decel="51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5625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Metodologia</a:t>
            </a:r>
          </a:p>
        </p:txBody>
      </p:sp>
      <p:graphicFrame>
        <p:nvGraphicFramePr>
          <p:cNvPr id="39" name="Tabela 38">
            <a:extLst>
              <a:ext uri="{FF2B5EF4-FFF2-40B4-BE49-F238E27FC236}">
                <a16:creationId xmlns:a16="http://schemas.microsoft.com/office/drawing/2014/main" id="{F362AA50-CA29-4A8B-ACDD-E49F4CEA8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504881"/>
              </p:ext>
            </p:extLst>
          </p:nvPr>
        </p:nvGraphicFramePr>
        <p:xfrm>
          <a:off x="2809971" y="2273257"/>
          <a:ext cx="7547445" cy="3641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109">
                  <a:extLst>
                    <a:ext uri="{9D8B030D-6E8A-4147-A177-3AD203B41FA5}">
                      <a16:colId xmlns:a16="http://schemas.microsoft.com/office/drawing/2014/main" val="1212860746"/>
                    </a:ext>
                  </a:extLst>
                </a:gridCol>
                <a:gridCol w="732928">
                  <a:extLst>
                    <a:ext uri="{9D8B030D-6E8A-4147-A177-3AD203B41FA5}">
                      <a16:colId xmlns:a16="http://schemas.microsoft.com/office/drawing/2014/main" val="2380499003"/>
                    </a:ext>
                  </a:extLst>
                </a:gridCol>
                <a:gridCol w="775826">
                  <a:extLst>
                    <a:ext uri="{9D8B030D-6E8A-4147-A177-3AD203B41FA5}">
                      <a16:colId xmlns:a16="http://schemas.microsoft.com/office/drawing/2014/main" val="1504692437"/>
                    </a:ext>
                  </a:extLst>
                </a:gridCol>
                <a:gridCol w="731512">
                  <a:extLst>
                    <a:ext uri="{9D8B030D-6E8A-4147-A177-3AD203B41FA5}">
                      <a16:colId xmlns:a16="http://schemas.microsoft.com/office/drawing/2014/main" val="4073070122"/>
                    </a:ext>
                  </a:extLst>
                </a:gridCol>
                <a:gridCol w="844614">
                  <a:extLst>
                    <a:ext uri="{9D8B030D-6E8A-4147-A177-3AD203B41FA5}">
                      <a16:colId xmlns:a16="http://schemas.microsoft.com/office/drawing/2014/main" val="2206002567"/>
                    </a:ext>
                  </a:extLst>
                </a:gridCol>
                <a:gridCol w="844614">
                  <a:extLst>
                    <a:ext uri="{9D8B030D-6E8A-4147-A177-3AD203B41FA5}">
                      <a16:colId xmlns:a16="http://schemas.microsoft.com/office/drawing/2014/main" val="859393472"/>
                    </a:ext>
                  </a:extLst>
                </a:gridCol>
                <a:gridCol w="844614">
                  <a:extLst>
                    <a:ext uri="{9D8B030D-6E8A-4147-A177-3AD203B41FA5}">
                      <a16:colId xmlns:a16="http://schemas.microsoft.com/office/drawing/2014/main" val="1765411162"/>
                    </a:ext>
                  </a:extLst>
                </a:gridCol>
                <a:gridCol w="844614">
                  <a:extLst>
                    <a:ext uri="{9D8B030D-6E8A-4147-A177-3AD203B41FA5}">
                      <a16:colId xmlns:a16="http://schemas.microsoft.com/office/drawing/2014/main" val="3339276095"/>
                    </a:ext>
                  </a:extLst>
                </a:gridCol>
                <a:gridCol w="844614">
                  <a:extLst>
                    <a:ext uri="{9D8B030D-6E8A-4147-A177-3AD203B41FA5}">
                      <a16:colId xmlns:a16="http://schemas.microsoft.com/office/drawing/2014/main" val="921424892"/>
                    </a:ext>
                  </a:extLst>
                </a:gridCol>
              </a:tblGrid>
              <a:tr h="479693">
                <a:tc>
                  <a:txBody>
                    <a:bodyPr/>
                    <a:lstStyle/>
                    <a:p>
                      <a:pPr algn="ctr"/>
                      <a:r>
                        <a:rPr lang="pt-BR" sz="1600" b="1" i="0" dirty="0">
                          <a:latin typeface="Raleway SemiBold" panose="020B0703030101060003"/>
                        </a:rPr>
                        <a:t>Iniciação</a:t>
                      </a:r>
                    </a:p>
                  </a:txBody>
                  <a:tcPr marL="78535" marR="78535" marT="39268" marB="39268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Raleway SemiBold" panose="020B0703030101060003"/>
                        </a:rPr>
                        <a:t>Elaboração</a:t>
                      </a:r>
                    </a:p>
                  </a:txBody>
                  <a:tcPr marL="85554" marR="85554" marT="42777" marB="4277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Raleway SemiBold" panose="020B0703030101060003"/>
                        </a:rPr>
                        <a:t>Construção</a:t>
                      </a:r>
                    </a:p>
                  </a:txBody>
                  <a:tcPr marL="85554" marR="85554" marT="42777" marB="4277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Raleway SemiBold" panose="020B0703030101060003"/>
                        </a:rPr>
                        <a:t>Transição</a:t>
                      </a:r>
                    </a:p>
                  </a:txBody>
                  <a:tcPr marL="85554" marR="85554" marT="42777" marB="42777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927702"/>
                  </a:ext>
                </a:extLst>
              </a:tr>
              <a:tr h="3161553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78535" marR="78535" marT="39268" marB="39268"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78535" marR="78535" marT="39268" marB="39268"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 marL="78535" marR="78535" marT="39268" marB="39268"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78535" marR="78535" marT="39268" marB="39268"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78535" marR="78535" marT="39268" marB="39268"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78535" marR="78535" marT="39268" marB="39268"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78535" marR="78535" marT="39268" marB="39268"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78535" marR="78535" marT="39268" marB="39268"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78535" marR="78535" marT="39268" marB="39268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051037"/>
                  </a:ext>
                </a:extLst>
              </a:tr>
            </a:tbl>
          </a:graphicData>
        </a:graphic>
      </p:graphicFrame>
      <p:grpSp>
        <p:nvGrpSpPr>
          <p:cNvPr id="4" name="Agrupar 3">
            <a:extLst>
              <a:ext uri="{FF2B5EF4-FFF2-40B4-BE49-F238E27FC236}">
                <a16:creationId xmlns:a16="http://schemas.microsoft.com/office/drawing/2014/main" id="{CA141C27-7A14-4E00-935B-163E3C1EF591}"/>
              </a:ext>
            </a:extLst>
          </p:cNvPr>
          <p:cNvGrpSpPr/>
          <p:nvPr/>
        </p:nvGrpSpPr>
        <p:grpSpPr>
          <a:xfrm>
            <a:off x="746105" y="3005388"/>
            <a:ext cx="9675152" cy="2763261"/>
            <a:chOff x="746105" y="2741436"/>
            <a:chExt cx="10022736" cy="3217308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BD3C94CB-F0DA-4D0B-85A1-63AE970CFF38}"/>
                </a:ext>
              </a:extLst>
            </p:cNvPr>
            <p:cNvGrpSpPr/>
            <p:nvPr/>
          </p:nvGrpSpPr>
          <p:grpSpPr>
            <a:xfrm>
              <a:off x="746105" y="2741436"/>
              <a:ext cx="1742434" cy="3217308"/>
              <a:chOff x="746105" y="2741436"/>
              <a:chExt cx="1742434" cy="3217308"/>
            </a:xfrm>
          </p:grpSpPr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6DD0386-0AA6-41F4-AA68-9F40A2678E07}"/>
                  </a:ext>
                </a:extLst>
              </p:cNvPr>
              <p:cNvSpPr txBox="1"/>
              <p:nvPr/>
            </p:nvSpPr>
            <p:spPr>
              <a:xfrm flipH="1">
                <a:off x="746105" y="2741436"/>
                <a:ext cx="17424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Modelagem de Negócios</a:t>
                </a:r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6B67E43-568A-402F-9AC7-11D984D6E1C0}"/>
                  </a:ext>
                </a:extLst>
              </p:cNvPr>
              <p:cNvSpPr txBox="1"/>
              <p:nvPr/>
            </p:nvSpPr>
            <p:spPr>
              <a:xfrm flipH="1">
                <a:off x="746105" y="3431905"/>
                <a:ext cx="1742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Requisitos</a:t>
                </a: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E494E48B-5A74-4987-8801-A145143980BC}"/>
                  </a:ext>
                </a:extLst>
              </p:cNvPr>
              <p:cNvSpPr txBox="1"/>
              <p:nvPr/>
            </p:nvSpPr>
            <p:spPr>
              <a:xfrm flipH="1">
                <a:off x="746105" y="3876153"/>
                <a:ext cx="17424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Análise e Design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943A7D7-1B5B-4FD9-A838-8BFEC2FE05B4}"/>
                  </a:ext>
                </a:extLst>
              </p:cNvPr>
              <p:cNvSpPr txBox="1"/>
              <p:nvPr/>
            </p:nvSpPr>
            <p:spPr>
              <a:xfrm flipH="1">
                <a:off x="746105" y="4559265"/>
                <a:ext cx="1742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Implementação</a:t>
                </a:r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8F00036-CADF-422C-85F4-8ADC48E5A660}"/>
                  </a:ext>
                </a:extLst>
              </p:cNvPr>
              <p:cNvSpPr txBox="1"/>
              <p:nvPr/>
            </p:nvSpPr>
            <p:spPr>
              <a:xfrm flipH="1">
                <a:off x="746105" y="5089727"/>
                <a:ext cx="17424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Teste</a:t>
                </a:r>
              </a:p>
            </p:txBody>
          </p: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E2E8C091-98BA-4138-86B5-07ADD40EB506}"/>
                  </a:ext>
                </a:extLst>
              </p:cNvPr>
              <p:cNvSpPr txBox="1"/>
              <p:nvPr/>
            </p:nvSpPr>
            <p:spPr>
              <a:xfrm flipH="1">
                <a:off x="746106" y="5620190"/>
                <a:ext cx="17424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pt-BR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Implantação</a:t>
                </a:r>
              </a:p>
            </p:txBody>
          </p: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88B5B2F6-A932-4871-816F-02ADE4F9E9A3}"/>
                </a:ext>
              </a:extLst>
            </p:cNvPr>
            <p:cNvGrpSpPr/>
            <p:nvPr/>
          </p:nvGrpSpPr>
          <p:grpSpPr>
            <a:xfrm>
              <a:off x="2916085" y="2840389"/>
              <a:ext cx="7852756" cy="2993866"/>
              <a:chOff x="2916085" y="2840389"/>
              <a:chExt cx="7852756" cy="2993866"/>
            </a:xfrm>
          </p:grpSpPr>
          <p:sp>
            <p:nvSpPr>
              <p:cNvPr id="46" name="Retângulo 16">
                <a:extLst>
                  <a:ext uri="{FF2B5EF4-FFF2-40B4-BE49-F238E27FC236}">
                    <a16:creationId xmlns:a16="http://schemas.microsoft.com/office/drawing/2014/main" id="{407D025A-D532-4BDF-8F12-FE69770EFAD6}"/>
                  </a:ext>
                </a:extLst>
              </p:cNvPr>
              <p:cNvSpPr/>
              <p:nvPr/>
            </p:nvSpPr>
            <p:spPr>
              <a:xfrm>
                <a:off x="2916085" y="2840389"/>
                <a:ext cx="7852756" cy="278048"/>
              </a:xfrm>
              <a:custGeom>
                <a:avLst/>
                <a:gdLst>
                  <a:gd name="connsiteX0" fmla="*/ 0 w 7852756"/>
                  <a:gd name="connsiteY0" fmla="*/ 0 h 371815"/>
                  <a:gd name="connsiteX1" fmla="*/ 7852756 w 7852756"/>
                  <a:gd name="connsiteY1" fmla="*/ 0 h 371815"/>
                  <a:gd name="connsiteX2" fmla="*/ 7852756 w 7852756"/>
                  <a:gd name="connsiteY2" fmla="*/ 371815 h 371815"/>
                  <a:gd name="connsiteX3" fmla="*/ 0 w 7852756"/>
                  <a:gd name="connsiteY3" fmla="*/ 371815 h 371815"/>
                  <a:gd name="connsiteX4" fmla="*/ 0 w 7852756"/>
                  <a:gd name="connsiteY4" fmla="*/ 0 h 371815"/>
                  <a:gd name="connsiteX0" fmla="*/ 473825 w 7852756"/>
                  <a:gd name="connsiteY0" fmla="*/ 0 h 380128"/>
                  <a:gd name="connsiteX1" fmla="*/ 7852756 w 7852756"/>
                  <a:gd name="connsiteY1" fmla="*/ 8313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473825 w 7852756"/>
                  <a:gd name="connsiteY1" fmla="*/ 41564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354974 w 7852756"/>
                  <a:gd name="connsiteY1" fmla="*/ 49877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911926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640676 w 7852756"/>
                  <a:gd name="connsiteY2" fmla="*/ 174568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1950720 w 7852756"/>
                  <a:gd name="connsiteY2" fmla="*/ 241070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266604 w 7852756"/>
                  <a:gd name="connsiteY2" fmla="*/ 199506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52756" h="380128">
                    <a:moveTo>
                      <a:pt x="473825" y="0"/>
                    </a:moveTo>
                    <a:lnTo>
                      <a:pt x="1596042" y="1"/>
                    </a:lnTo>
                    <a:lnTo>
                      <a:pt x="2266604" y="199506"/>
                    </a:lnTo>
                    <a:lnTo>
                      <a:pt x="7852756" y="380128"/>
                    </a:lnTo>
                    <a:lnTo>
                      <a:pt x="0" y="380128"/>
                    </a:lnTo>
                    <a:lnTo>
                      <a:pt x="4738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Retângulo 16">
                <a:extLst>
                  <a:ext uri="{FF2B5EF4-FFF2-40B4-BE49-F238E27FC236}">
                    <a16:creationId xmlns:a16="http://schemas.microsoft.com/office/drawing/2014/main" id="{29F7E77D-055B-4CAF-8337-2712866D4748}"/>
                  </a:ext>
                </a:extLst>
              </p:cNvPr>
              <p:cNvSpPr/>
              <p:nvPr/>
            </p:nvSpPr>
            <p:spPr>
              <a:xfrm>
                <a:off x="2916085" y="3326211"/>
                <a:ext cx="7852756" cy="278048"/>
              </a:xfrm>
              <a:custGeom>
                <a:avLst/>
                <a:gdLst>
                  <a:gd name="connsiteX0" fmla="*/ 0 w 7852756"/>
                  <a:gd name="connsiteY0" fmla="*/ 0 h 371815"/>
                  <a:gd name="connsiteX1" fmla="*/ 7852756 w 7852756"/>
                  <a:gd name="connsiteY1" fmla="*/ 0 h 371815"/>
                  <a:gd name="connsiteX2" fmla="*/ 7852756 w 7852756"/>
                  <a:gd name="connsiteY2" fmla="*/ 371815 h 371815"/>
                  <a:gd name="connsiteX3" fmla="*/ 0 w 7852756"/>
                  <a:gd name="connsiteY3" fmla="*/ 371815 h 371815"/>
                  <a:gd name="connsiteX4" fmla="*/ 0 w 7852756"/>
                  <a:gd name="connsiteY4" fmla="*/ 0 h 371815"/>
                  <a:gd name="connsiteX0" fmla="*/ 473825 w 7852756"/>
                  <a:gd name="connsiteY0" fmla="*/ 0 h 380128"/>
                  <a:gd name="connsiteX1" fmla="*/ 7852756 w 7852756"/>
                  <a:gd name="connsiteY1" fmla="*/ 8313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473825 w 7852756"/>
                  <a:gd name="connsiteY1" fmla="*/ 41564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354974 w 7852756"/>
                  <a:gd name="connsiteY1" fmla="*/ 49877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911926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640676 w 7852756"/>
                  <a:gd name="connsiteY2" fmla="*/ 174568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1950720 w 7852756"/>
                  <a:gd name="connsiteY2" fmla="*/ 241070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266604 w 7852756"/>
                  <a:gd name="connsiteY2" fmla="*/ 199506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1048860 w 7852756"/>
                  <a:gd name="connsiteY0" fmla="*/ 37706 h 380127"/>
                  <a:gd name="connsiteX1" fmla="*/ 1596042 w 7852756"/>
                  <a:gd name="connsiteY1" fmla="*/ 0 h 380127"/>
                  <a:gd name="connsiteX2" fmla="*/ 2266604 w 7852756"/>
                  <a:gd name="connsiteY2" fmla="*/ 199505 h 380127"/>
                  <a:gd name="connsiteX3" fmla="*/ 7852756 w 7852756"/>
                  <a:gd name="connsiteY3" fmla="*/ 380127 h 380127"/>
                  <a:gd name="connsiteX4" fmla="*/ 0 w 7852756"/>
                  <a:gd name="connsiteY4" fmla="*/ 380127 h 380127"/>
                  <a:gd name="connsiteX5" fmla="*/ 1048860 w 7852756"/>
                  <a:gd name="connsiteY5" fmla="*/ 37706 h 380127"/>
                  <a:gd name="connsiteX0" fmla="*/ 1048860 w 7852756"/>
                  <a:gd name="connsiteY0" fmla="*/ 9426 h 380127"/>
                  <a:gd name="connsiteX1" fmla="*/ 1596042 w 7852756"/>
                  <a:gd name="connsiteY1" fmla="*/ 0 h 380127"/>
                  <a:gd name="connsiteX2" fmla="*/ 2266604 w 7852756"/>
                  <a:gd name="connsiteY2" fmla="*/ 199505 h 380127"/>
                  <a:gd name="connsiteX3" fmla="*/ 7852756 w 7852756"/>
                  <a:gd name="connsiteY3" fmla="*/ 380127 h 380127"/>
                  <a:gd name="connsiteX4" fmla="*/ 0 w 7852756"/>
                  <a:gd name="connsiteY4" fmla="*/ 380127 h 380127"/>
                  <a:gd name="connsiteX5" fmla="*/ 1048860 w 7852756"/>
                  <a:gd name="connsiteY5" fmla="*/ 9426 h 380127"/>
                  <a:gd name="connsiteX0" fmla="*/ 1048860 w 7852756"/>
                  <a:gd name="connsiteY0" fmla="*/ 28279 h 398980"/>
                  <a:gd name="connsiteX1" fmla="*/ 2265345 w 7852756"/>
                  <a:gd name="connsiteY1" fmla="*/ 0 h 398980"/>
                  <a:gd name="connsiteX2" fmla="*/ 2266604 w 7852756"/>
                  <a:gd name="connsiteY2" fmla="*/ 218358 h 398980"/>
                  <a:gd name="connsiteX3" fmla="*/ 7852756 w 7852756"/>
                  <a:gd name="connsiteY3" fmla="*/ 398980 h 398980"/>
                  <a:gd name="connsiteX4" fmla="*/ 0 w 7852756"/>
                  <a:gd name="connsiteY4" fmla="*/ 398980 h 398980"/>
                  <a:gd name="connsiteX5" fmla="*/ 1048860 w 7852756"/>
                  <a:gd name="connsiteY5" fmla="*/ 28279 h 398980"/>
                  <a:gd name="connsiteX0" fmla="*/ 1048860 w 7852756"/>
                  <a:gd name="connsiteY0" fmla="*/ 28279 h 398980"/>
                  <a:gd name="connsiteX1" fmla="*/ 2265345 w 7852756"/>
                  <a:gd name="connsiteY1" fmla="*/ 0 h 398980"/>
                  <a:gd name="connsiteX2" fmla="*/ 2653103 w 7852756"/>
                  <a:gd name="connsiteY2" fmla="*/ 208931 h 398980"/>
                  <a:gd name="connsiteX3" fmla="*/ 7852756 w 7852756"/>
                  <a:gd name="connsiteY3" fmla="*/ 398980 h 398980"/>
                  <a:gd name="connsiteX4" fmla="*/ 0 w 7852756"/>
                  <a:gd name="connsiteY4" fmla="*/ 398980 h 398980"/>
                  <a:gd name="connsiteX5" fmla="*/ 1048860 w 7852756"/>
                  <a:gd name="connsiteY5" fmla="*/ 28279 h 398980"/>
                  <a:gd name="connsiteX0" fmla="*/ 1048860 w 7852756"/>
                  <a:gd name="connsiteY0" fmla="*/ 9426 h 380127"/>
                  <a:gd name="connsiteX1" fmla="*/ 2274772 w 7852756"/>
                  <a:gd name="connsiteY1" fmla="*/ 0 h 380127"/>
                  <a:gd name="connsiteX2" fmla="*/ 2653103 w 7852756"/>
                  <a:gd name="connsiteY2" fmla="*/ 190078 h 380127"/>
                  <a:gd name="connsiteX3" fmla="*/ 7852756 w 7852756"/>
                  <a:gd name="connsiteY3" fmla="*/ 380127 h 380127"/>
                  <a:gd name="connsiteX4" fmla="*/ 0 w 7852756"/>
                  <a:gd name="connsiteY4" fmla="*/ 380127 h 380127"/>
                  <a:gd name="connsiteX5" fmla="*/ 1048860 w 7852756"/>
                  <a:gd name="connsiteY5" fmla="*/ 9426 h 380127"/>
                  <a:gd name="connsiteX0" fmla="*/ 1048860 w 7852756"/>
                  <a:gd name="connsiteY0" fmla="*/ 9426 h 380127"/>
                  <a:gd name="connsiteX1" fmla="*/ 2274772 w 7852756"/>
                  <a:gd name="connsiteY1" fmla="*/ 0 h 380127"/>
                  <a:gd name="connsiteX2" fmla="*/ 2964187 w 7852756"/>
                  <a:gd name="connsiteY2" fmla="*/ 237212 h 380127"/>
                  <a:gd name="connsiteX3" fmla="*/ 7852756 w 7852756"/>
                  <a:gd name="connsiteY3" fmla="*/ 380127 h 380127"/>
                  <a:gd name="connsiteX4" fmla="*/ 0 w 7852756"/>
                  <a:gd name="connsiteY4" fmla="*/ 380127 h 380127"/>
                  <a:gd name="connsiteX5" fmla="*/ 1048860 w 7852756"/>
                  <a:gd name="connsiteY5" fmla="*/ 9426 h 380127"/>
                  <a:gd name="connsiteX0" fmla="*/ 1048860 w 7852756"/>
                  <a:gd name="connsiteY0" fmla="*/ 9426 h 380127"/>
                  <a:gd name="connsiteX1" fmla="*/ 2274772 w 7852756"/>
                  <a:gd name="connsiteY1" fmla="*/ 0 h 380127"/>
                  <a:gd name="connsiteX2" fmla="*/ 2719091 w 7852756"/>
                  <a:gd name="connsiteY2" fmla="*/ 180651 h 380127"/>
                  <a:gd name="connsiteX3" fmla="*/ 7852756 w 7852756"/>
                  <a:gd name="connsiteY3" fmla="*/ 380127 h 380127"/>
                  <a:gd name="connsiteX4" fmla="*/ 0 w 7852756"/>
                  <a:gd name="connsiteY4" fmla="*/ 380127 h 380127"/>
                  <a:gd name="connsiteX5" fmla="*/ 1048860 w 7852756"/>
                  <a:gd name="connsiteY5" fmla="*/ 9426 h 380127"/>
                  <a:gd name="connsiteX0" fmla="*/ 1048860 w 7852756"/>
                  <a:gd name="connsiteY0" fmla="*/ 9426 h 380127"/>
                  <a:gd name="connsiteX1" fmla="*/ 2274772 w 7852756"/>
                  <a:gd name="connsiteY1" fmla="*/ 0 h 380127"/>
                  <a:gd name="connsiteX2" fmla="*/ 2851066 w 7852756"/>
                  <a:gd name="connsiteY2" fmla="*/ 208931 h 380127"/>
                  <a:gd name="connsiteX3" fmla="*/ 7852756 w 7852756"/>
                  <a:gd name="connsiteY3" fmla="*/ 380127 h 380127"/>
                  <a:gd name="connsiteX4" fmla="*/ 0 w 7852756"/>
                  <a:gd name="connsiteY4" fmla="*/ 380127 h 380127"/>
                  <a:gd name="connsiteX5" fmla="*/ 1048860 w 7852756"/>
                  <a:gd name="connsiteY5" fmla="*/ 9426 h 380127"/>
                  <a:gd name="connsiteX0" fmla="*/ 1048860 w 7852756"/>
                  <a:gd name="connsiteY0" fmla="*/ 9426 h 380127"/>
                  <a:gd name="connsiteX1" fmla="*/ 2274772 w 7852756"/>
                  <a:gd name="connsiteY1" fmla="*/ 0 h 380127"/>
                  <a:gd name="connsiteX2" fmla="*/ 2851066 w 7852756"/>
                  <a:gd name="connsiteY2" fmla="*/ 208931 h 380127"/>
                  <a:gd name="connsiteX3" fmla="*/ 7852756 w 7852756"/>
                  <a:gd name="connsiteY3" fmla="*/ 380127 h 380127"/>
                  <a:gd name="connsiteX4" fmla="*/ 0 w 7852756"/>
                  <a:gd name="connsiteY4" fmla="*/ 380127 h 380127"/>
                  <a:gd name="connsiteX5" fmla="*/ 1048860 w 7852756"/>
                  <a:gd name="connsiteY5" fmla="*/ 9426 h 380127"/>
                  <a:gd name="connsiteX0" fmla="*/ 1048860 w 7852756"/>
                  <a:gd name="connsiteY0" fmla="*/ 0 h 370701"/>
                  <a:gd name="connsiteX1" fmla="*/ 1954261 w 7852756"/>
                  <a:gd name="connsiteY1" fmla="*/ 28281 h 370701"/>
                  <a:gd name="connsiteX2" fmla="*/ 2851066 w 7852756"/>
                  <a:gd name="connsiteY2" fmla="*/ 199505 h 370701"/>
                  <a:gd name="connsiteX3" fmla="*/ 7852756 w 7852756"/>
                  <a:gd name="connsiteY3" fmla="*/ 370701 h 370701"/>
                  <a:gd name="connsiteX4" fmla="*/ 0 w 7852756"/>
                  <a:gd name="connsiteY4" fmla="*/ 370701 h 370701"/>
                  <a:gd name="connsiteX5" fmla="*/ 1048860 w 7852756"/>
                  <a:gd name="connsiteY5" fmla="*/ 0 h 370701"/>
                  <a:gd name="connsiteX0" fmla="*/ 1048860 w 7852756"/>
                  <a:gd name="connsiteY0" fmla="*/ 0 h 370701"/>
                  <a:gd name="connsiteX1" fmla="*/ 2199358 w 7852756"/>
                  <a:gd name="connsiteY1" fmla="*/ 84842 h 370701"/>
                  <a:gd name="connsiteX2" fmla="*/ 2851066 w 7852756"/>
                  <a:gd name="connsiteY2" fmla="*/ 199505 h 370701"/>
                  <a:gd name="connsiteX3" fmla="*/ 7852756 w 7852756"/>
                  <a:gd name="connsiteY3" fmla="*/ 370701 h 370701"/>
                  <a:gd name="connsiteX4" fmla="*/ 0 w 7852756"/>
                  <a:gd name="connsiteY4" fmla="*/ 370701 h 370701"/>
                  <a:gd name="connsiteX5" fmla="*/ 1048860 w 7852756"/>
                  <a:gd name="connsiteY5" fmla="*/ 0 h 370701"/>
                  <a:gd name="connsiteX0" fmla="*/ 1048860 w 7852756"/>
                  <a:gd name="connsiteY0" fmla="*/ 18853 h 389554"/>
                  <a:gd name="connsiteX1" fmla="*/ 2369041 w 7852756"/>
                  <a:gd name="connsiteY1" fmla="*/ 0 h 389554"/>
                  <a:gd name="connsiteX2" fmla="*/ 2851066 w 7852756"/>
                  <a:gd name="connsiteY2" fmla="*/ 218358 h 389554"/>
                  <a:gd name="connsiteX3" fmla="*/ 7852756 w 7852756"/>
                  <a:gd name="connsiteY3" fmla="*/ 389554 h 389554"/>
                  <a:gd name="connsiteX4" fmla="*/ 0 w 7852756"/>
                  <a:gd name="connsiteY4" fmla="*/ 389554 h 389554"/>
                  <a:gd name="connsiteX5" fmla="*/ 1048860 w 7852756"/>
                  <a:gd name="connsiteY5" fmla="*/ 18853 h 389554"/>
                  <a:gd name="connsiteX0" fmla="*/ 1048860 w 7852756"/>
                  <a:gd name="connsiteY0" fmla="*/ 18853 h 389554"/>
                  <a:gd name="connsiteX1" fmla="*/ 2369041 w 7852756"/>
                  <a:gd name="connsiteY1" fmla="*/ 0 h 389554"/>
                  <a:gd name="connsiteX2" fmla="*/ 2851066 w 7852756"/>
                  <a:gd name="connsiteY2" fmla="*/ 218358 h 389554"/>
                  <a:gd name="connsiteX3" fmla="*/ 7852756 w 7852756"/>
                  <a:gd name="connsiteY3" fmla="*/ 389554 h 389554"/>
                  <a:gd name="connsiteX4" fmla="*/ 0 w 7852756"/>
                  <a:gd name="connsiteY4" fmla="*/ 389554 h 389554"/>
                  <a:gd name="connsiteX5" fmla="*/ 1048860 w 7852756"/>
                  <a:gd name="connsiteY5" fmla="*/ 18853 h 389554"/>
                  <a:gd name="connsiteX0" fmla="*/ 1048860 w 7852756"/>
                  <a:gd name="connsiteY0" fmla="*/ 18853 h 389554"/>
                  <a:gd name="connsiteX1" fmla="*/ 2369041 w 7852756"/>
                  <a:gd name="connsiteY1" fmla="*/ 0 h 389554"/>
                  <a:gd name="connsiteX2" fmla="*/ 2851066 w 7852756"/>
                  <a:gd name="connsiteY2" fmla="*/ 218358 h 389554"/>
                  <a:gd name="connsiteX3" fmla="*/ 7852756 w 7852756"/>
                  <a:gd name="connsiteY3" fmla="*/ 389554 h 389554"/>
                  <a:gd name="connsiteX4" fmla="*/ 0 w 7852756"/>
                  <a:gd name="connsiteY4" fmla="*/ 389554 h 389554"/>
                  <a:gd name="connsiteX5" fmla="*/ 1048860 w 7852756"/>
                  <a:gd name="connsiteY5" fmla="*/ 18853 h 389554"/>
                  <a:gd name="connsiteX0" fmla="*/ 1048860 w 7852756"/>
                  <a:gd name="connsiteY0" fmla="*/ 0 h 370701"/>
                  <a:gd name="connsiteX1" fmla="*/ 2359615 w 7852756"/>
                  <a:gd name="connsiteY1" fmla="*/ 0 h 370701"/>
                  <a:gd name="connsiteX2" fmla="*/ 2851066 w 7852756"/>
                  <a:gd name="connsiteY2" fmla="*/ 199505 h 370701"/>
                  <a:gd name="connsiteX3" fmla="*/ 7852756 w 7852756"/>
                  <a:gd name="connsiteY3" fmla="*/ 370701 h 370701"/>
                  <a:gd name="connsiteX4" fmla="*/ 0 w 7852756"/>
                  <a:gd name="connsiteY4" fmla="*/ 370701 h 370701"/>
                  <a:gd name="connsiteX5" fmla="*/ 1048860 w 7852756"/>
                  <a:gd name="connsiteY5" fmla="*/ 0 h 370701"/>
                  <a:gd name="connsiteX0" fmla="*/ 1048860 w 7852756"/>
                  <a:gd name="connsiteY0" fmla="*/ 0 h 370701"/>
                  <a:gd name="connsiteX1" fmla="*/ 2359615 w 7852756"/>
                  <a:gd name="connsiteY1" fmla="*/ 0 h 370701"/>
                  <a:gd name="connsiteX2" fmla="*/ 3096163 w 7852756"/>
                  <a:gd name="connsiteY2" fmla="*/ 218358 h 370701"/>
                  <a:gd name="connsiteX3" fmla="*/ 7852756 w 7852756"/>
                  <a:gd name="connsiteY3" fmla="*/ 370701 h 370701"/>
                  <a:gd name="connsiteX4" fmla="*/ 0 w 7852756"/>
                  <a:gd name="connsiteY4" fmla="*/ 370701 h 370701"/>
                  <a:gd name="connsiteX5" fmla="*/ 1048860 w 7852756"/>
                  <a:gd name="connsiteY5" fmla="*/ 0 h 370701"/>
                  <a:gd name="connsiteX0" fmla="*/ 1048860 w 7852756"/>
                  <a:gd name="connsiteY0" fmla="*/ 0 h 370701"/>
                  <a:gd name="connsiteX1" fmla="*/ 2359615 w 7852756"/>
                  <a:gd name="connsiteY1" fmla="*/ 0 h 370701"/>
                  <a:gd name="connsiteX2" fmla="*/ 3096163 w 7852756"/>
                  <a:gd name="connsiteY2" fmla="*/ 218358 h 370701"/>
                  <a:gd name="connsiteX3" fmla="*/ 7852756 w 7852756"/>
                  <a:gd name="connsiteY3" fmla="*/ 370701 h 370701"/>
                  <a:gd name="connsiteX4" fmla="*/ 0 w 7852756"/>
                  <a:gd name="connsiteY4" fmla="*/ 370701 h 370701"/>
                  <a:gd name="connsiteX5" fmla="*/ 1048860 w 7852756"/>
                  <a:gd name="connsiteY5" fmla="*/ 0 h 370701"/>
                  <a:gd name="connsiteX0" fmla="*/ 1048860 w 7852756"/>
                  <a:gd name="connsiteY0" fmla="*/ 0 h 370701"/>
                  <a:gd name="connsiteX1" fmla="*/ 2359615 w 7852756"/>
                  <a:gd name="connsiteY1" fmla="*/ 0 h 370701"/>
                  <a:gd name="connsiteX2" fmla="*/ 3096163 w 7852756"/>
                  <a:gd name="connsiteY2" fmla="*/ 218358 h 370701"/>
                  <a:gd name="connsiteX3" fmla="*/ 7852756 w 7852756"/>
                  <a:gd name="connsiteY3" fmla="*/ 370701 h 370701"/>
                  <a:gd name="connsiteX4" fmla="*/ 0 w 7852756"/>
                  <a:gd name="connsiteY4" fmla="*/ 370701 h 370701"/>
                  <a:gd name="connsiteX5" fmla="*/ 1048860 w 7852756"/>
                  <a:gd name="connsiteY5" fmla="*/ 0 h 370701"/>
                  <a:gd name="connsiteX0" fmla="*/ 1048860 w 7852756"/>
                  <a:gd name="connsiteY0" fmla="*/ 0 h 370701"/>
                  <a:gd name="connsiteX1" fmla="*/ 2359615 w 7852756"/>
                  <a:gd name="connsiteY1" fmla="*/ 0 h 370701"/>
                  <a:gd name="connsiteX2" fmla="*/ 3096163 w 7852756"/>
                  <a:gd name="connsiteY2" fmla="*/ 218358 h 370701"/>
                  <a:gd name="connsiteX3" fmla="*/ 7852756 w 7852756"/>
                  <a:gd name="connsiteY3" fmla="*/ 370701 h 370701"/>
                  <a:gd name="connsiteX4" fmla="*/ 0 w 7852756"/>
                  <a:gd name="connsiteY4" fmla="*/ 370701 h 370701"/>
                  <a:gd name="connsiteX5" fmla="*/ 1048860 w 7852756"/>
                  <a:gd name="connsiteY5" fmla="*/ 0 h 370701"/>
                  <a:gd name="connsiteX0" fmla="*/ 1048860 w 7852756"/>
                  <a:gd name="connsiteY0" fmla="*/ 0 h 370701"/>
                  <a:gd name="connsiteX1" fmla="*/ 2359615 w 7852756"/>
                  <a:gd name="connsiteY1" fmla="*/ 0 h 370701"/>
                  <a:gd name="connsiteX2" fmla="*/ 3096163 w 7852756"/>
                  <a:gd name="connsiteY2" fmla="*/ 218358 h 370701"/>
                  <a:gd name="connsiteX3" fmla="*/ 7852756 w 7852756"/>
                  <a:gd name="connsiteY3" fmla="*/ 370701 h 370701"/>
                  <a:gd name="connsiteX4" fmla="*/ 0 w 7852756"/>
                  <a:gd name="connsiteY4" fmla="*/ 370701 h 370701"/>
                  <a:gd name="connsiteX5" fmla="*/ 1048860 w 7852756"/>
                  <a:gd name="connsiteY5" fmla="*/ 0 h 370701"/>
                  <a:gd name="connsiteX0" fmla="*/ 1048860 w 7852756"/>
                  <a:gd name="connsiteY0" fmla="*/ 0 h 370701"/>
                  <a:gd name="connsiteX1" fmla="*/ 2359615 w 7852756"/>
                  <a:gd name="connsiteY1" fmla="*/ 0 h 370701"/>
                  <a:gd name="connsiteX2" fmla="*/ 3096163 w 7852756"/>
                  <a:gd name="connsiteY2" fmla="*/ 218358 h 370701"/>
                  <a:gd name="connsiteX3" fmla="*/ 7852756 w 7852756"/>
                  <a:gd name="connsiteY3" fmla="*/ 370701 h 370701"/>
                  <a:gd name="connsiteX4" fmla="*/ 0 w 7852756"/>
                  <a:gd name="connsiteY4" fmla="*/ 370701 h 370701"/>
                  <a:gd name="connsiteX5" fmla="*/ 1048860 w 7852756"/>
                  <a:gd name="connsiteY5" fmla="*/ 0 h 370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52756" h="370701">
                    <a:moveTo>
                      <a:pt x="1048860" y="0"/>
                    </a:moveTo>
                    <a:lnTo>
                      <a:pt x="2359615" y="0"/>
                    </a:lnTo>
                    <a:cubicBezTo>
                      <a:pt x="2708828" y="119921"/>
                      <a:pt x="2690390" y="79586"/>
                      <a:pt x="3096163" y="218358"/>
                    </a:cubicBezTo>
                    <a:lnTo>
                      <a:pt x="7852756" y="370701"/>
                    </a:lnTo>
                    <a:lnTo>
                      <a:pt x="0" y="370701"/>
                    </a:lnTo>
                    <a:lnTo>
                      <a:pt x="10488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16">
                <a:extLst>
                  <a:ext uri="{FF2B5EF4-FFF2-40B4-BE49-F238E27FC236}">
                    <a16:creationId xmlns:a16="http://schemas.microsoft.com/office/drawing/2014/main" id="{A77F7CE4-8175-4A92-BE8C-E0E2906E1F9C}"/>
                  </a:ext>
                </a:extLst>
              </p:cNvPr>
              <p:cNvSpPr/>
              <p:nvPr/>
            </p:nvSpPr>
            <p:spPr>
              <a:xfrm>
                <a:off x="3645971" y="3872274"/>
                <a:ext cx="5892800" cy="278048"/>
              </a:xfrm>
              <a:custGeom>
                <a:avLst/>
                <a:gdLst>
                  <a:gd name="connsiteX0" fmla="*/ 0 w 7852756"/>
                  <a:gd name="connsiteY0" fmla="*/ 0 h 371815"/>
                  <a:gd name="connsiteX1" fmla="*/ 7852756 w 7852756"/>
                  <a:gd name="connsiteY1" fmla="*/ 0 h 371815"/>
                  <a:gd name="connsiteX2" fmla="*/ 7852756 w 7852756"/>
                  <a:gd name="connsiteY2" fmla="*/ 371815 h 371815"/>
                  <a:gd name="connsiteX3" fmla="*/ 0 w 7852756"/>
                  <a:gd name="connsiteY3" fmla="*/ 371815 h 371815"/>
                  <a:gd name="connsiteX4" fmla="*/ 0 w 7852756"/>
                  <a:gd name="connsiteY4" fmla="*/ 0 h 371815"/>
                  <a:gd name="connsiteX0" fmla="*/ 473825 w 7852756"/>
                  <a:gd name="connsiteY0" fmla="*/ 0 h 380128"/>
                  <a:gd name="connsiteX1" fmla="*/ 7852756 w 7852756"/>
                  <a:gd name="connsiteY1" fmla="*/ 8313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473825 w 7852756"/>
                  <a:gd name="connsiteY1" fmla="*/ 41564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354974 w 7852756"/>
                  <a:gd name="connsiteY1" fmla="*/ 49877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911926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640676 w 7852756"/>
                  <a:gd name="connsiteY2" fmla="*/ 174568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1950720 w 7852756"/>
                  <a:gd name="connsiteY2" fmla="*/ 241070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266604 w 7852756"/>
                  <a:gd name="connsiteY2" fmla="*/ 199506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401996 w 7852756"/>
                  <a:gd name="connsiteY2" fmla="*/ 39235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52756" h="380128">
                    <a:moveTo>
                      <a:pt x="473825" y="0"/>
                    </a:moveTo>
                    <a:lnTo>
                      <a:pt x="2429227" y="1"/>
                    </a:lnTo>
                    <a:lnTo>
                      <a:pt x="7852756" y="380128"/>
                    </a:lnTo>
                    <a:lnTo>
                      <a:pt x="0" y="380128"/>
                    </a:lnTo>
                    <a:lnTo>
                      <a:pt x="47382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16">
                <a:extLst>
                  <a:ext uri="{FF2B5EF4-FFF2-40B4-BE49-F238E27FC236}">
                    <a16:creationId xmlns:a16="http://schemas.microsoft.com/office/drawing/2014/main" id="{DE17EFDB-60C8-4409-BBCC-4D69914E8559}"/>
                  </a:ext>
                </a:extLst>
              </p:cNvPr>
              <p:cNvSpPr/>
              <p:nvPr/>
            </p:nvSpPr>
            <p:spPr>
              <a:xfrm>
                <a:off x="3645971" y="4425741"/>
                <a:ext cx="6783754" cy="293677"/>
              </a:xfrm>
              <a:custGeom>
                <a:avLst/>
                <a:gdLst>
                  <a:gd name="connsiteX0" fmla="*/ 0 w 7852756"/>
                  <a:gd name="connsiteY0" fmla="*/ 0 h 371815"/>
                  <a:gd name="connsiteX1" fmla="*/ 7852756 w 7852756"/>
                  <a:gd name="connsiteY1" fmla="*/ 0 h 371815"/>
                  <a:gd name="connsiteX2" fmla="*/ 7852756 w 7852756"/>
                  <a:gd name="connsiteY2" fmla="*/ 371815 h 371815"/>
                  <a:gd name="connsiteX3" fmla="*/ 0 w 7852756"/>
                  <a:gd name="connsiteY3" fmla="*/ 371815 h 371815"/>
                  <a:gd name="connsiteX4" fmla="*/ 0 w 7852756"/>
                  <a:gd name="connsiteY4" fmla="*/ 0 h 371815"/>
                  <a:gd name="connsiteX0" fmla="*/ 473825 w 7852756"/>
                  <a:gd name="connsiteY0" fmla="*/ 0 h 380128"/>
                  <a:gd name="connsiteX1" fmla="*/ 7852756 w 7852756"/>
                  <a:gd name="connsiteY1" fmla="*/ 8313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473825 w 7852756"/>
                  <a:gd name="connsiteY1" fmla="*/ 41564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354974 w 7852756"/>
                  <a:gd name="connsiteY1" fmla="*/ 49877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911926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640676 w 7852756"/>
                  <a:gd name="connsiteY2" fmla="*/ 174568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1950720 w 7852756"/>
                  <a:gd name="connsiteY2" fmla="*/ 241070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266604 w 7852756"/>
                  <a:gd name="connsiteY2" fmla="*/ 199506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401996 w 7852756"/>
                  <a:gd name="connsiteY2" fmla="*/ 39235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10683 h 390811"/>
                  <a:gd name="connsiteX1" fmla="*/ 3876740 w 7852756"/>
                  <a:gd name="connsiteY1" fmla="*/ 0 h 390811"/>
                  <a:gd name="connsiteX2" fmla="*/ 7852756 w 7852756"/>
                  <a:gd name="connsiteY2" fmla="*/ 390811 h 390811"/>
                  <a:gd name="connsiteX3" fmla="*/ 0 w 7852756"/>
                  <a:gd name="connsiteY3" fmla="*/ 390811 h 390811"/>
                  <a:gd name="connsiteX4" fmla="*/ 473825 w 7852756"/>
                  <a:gd name="connsiteY4" fmla="*/ 10683 h 390811"/>
                  <a:gd name="connsiteX0" fmla="*/ 1695164 w 7852756"/>
                  <a:gd name="connsiteY0" fmla="*/ 0 h 390814"/>
                  <a:gd name="connsiteX1" fmla="*/ 3876740 w 7852756"/>
                  <a:gd name="connsiteY1" fmla="*/ 3 h 390814"/>
                  <a:gd name="connsiteX2" fmla="*/ 7852756 w 7852756"/>
                  <a:gd name="connsiteY2" fmla="*/ 390814 h 390814"/>
                  <a:gd name="connsiteX3" fmla="*/ 0 w 7852756"/>
                  <a:gd name="connsiteY3" fmla="*/ 390814 h 390814"/>
                  <a:gd name="connsiteX4" fmla="*/ 1695164 w 7852756"/>
                  <a:gd name="connsiteY4" fmla="*/ 0 h 390814"/>
                  <a:gd name="connsiteX0" fmla="*/ 1695164 w 7852756"/>
                  <a:gd name="connsiteY0" fmla="*/ 0 h 390814"/>
                  <a:gd name="connsiteX1" fmla="*/ 3876740 w 7852756"/>
                  <a:gd name="connsiteY1" fmla="*/ 3 h 390814"/>
                  <a:gd name="connsiteX2" fmla="*/ 7852756 w 7852756"/>
                  <a:gd name="connsiteY2" fmla="*/ 390814 h 390814"/>
                  <a:gd name="connsiteX3" fmla="*/ 0 w 7852756"/>
                  <a:gd name="connsiteY3" fmla="*/ 390814 h 390814"/>
                  <a:gd name="connsiteX4" fmla="*/ 1695164 w 7852756"/>
                  <a:gd name="connsiteY4" fmla="*/ 0 h 390814"/>
                  <a:gd name="connsiteX0" fmla="*/ 1794680 w 7852756"/>
                  <a:gd name="connsiteY0" fmla="*/ 0 h 433553"/>
                  <a:gd name="connsiteX1" fmla="*/ 3876740 w 7852756"/>
                  <a:gd name="connsiteY1" fmla="*/ 42742 h 433553"/>
                  <a:gd name="connsiteX2" fmla="*/ 7852756 w 7852756"/>
                  <a:gd name="connsiteY2" fmla="*/ 433553 h 433553"/>
                  <a:gd name="connsiteX3" fmla="*/ 0 w 7852756"/>
                  <a:gd name="connsiteY3" fmla="*/ 433553 h 433553"/>
                  <a:gd name="connsiteX4" fmla="*/ 1794680 w 7852756"/>
                  <a:gd name="connsiteY4" fmla="*/ 0 h 433553"/>
                  <a:gd name="connsiteX0" fmla="*/ 1839915 w 7852756"/>
                  <a:gd name="connsiteY0" fmla="*/ 0 h 390814"/>
                  <a:gd name="connsiteX1" fmla="*/ 3876740 w 7852756"/>
                  <a:gd name="connsiteY1" fmla="*/ 3 h 390814"/>
                  <a:gd name="connsiteX2" fmla="*/ 7852756 w 7852756"/>
                  <a:gd name="connsiteY2" fmla="*/ 390814 h 390814"/>
                  <a:gd name="connsiteX3" fmla="*/ 0 w 7852756"/>
                  <a:gd name="connsiteY3" fmla="*/ 390814 h 390814"/>
                  <a:gd name="connsiteX4" fmla="*/ 1839915 w 7852756"/>
                  <a:gd name="connsiteY4" fmla="*/ 0 h 390814"/>
                  <a:gd name="connsiteX0" fmla="*/ 1839915 w 7852756"/>
                  <a:gd name="connsiteY0" fmla="*/ 10681 h 401495"/>
                  <a:gd name="connsiteX1" fmla="*/ 4166242 w 7852756"/>
                  <a:gd name="connsiteY1" fmla="*/ 0 h 401495"/>
                  <a:gd name="connsiteX2" fmla="*/ 7852756 w 7852756"/>
                  <a:gd name="connsiteY2" fmla="*/ 401495 h 401495"/>
                  <a:gd name="connsiteX3" fmla="*/ 0 w 7852756"/>
                  <a:gd name="connsiteY3" fmla="*/ 401495 h 401495"/>
                  <a:gd name="connsiteX4" fmla="*/ 1839915 w 7852756"/>
                  <a:gd name="connsiteY4" fmla="*/ 10681 h 401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52756" h="401495">
                    <a:moveTo>
                      <a:pt x="1839915" y="10681"/>
                    </a:moveTo>
                    <a:lnTo>
                      <a:pt x="4166242" y="0"/>
                    </a:lnTo>
                    <a:lnTo>
                      <a:pt x="7852756" y="401495"/>
                    </a:lnTo>
                    <a:lnTo>
                      <a:pt x="0" y="401495"/>
                    </a:lnTo>
                    <a:cubicBezTo>
                      <a:pt x="565055" y="271224"/>
                      <a:pt x="1012498" y="140952"/>
                      <a:pt x="1839915" y="106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16">
                <a:extLst>
                  <a:ext uri="{FF2B5EF4-FFF2-40B4-BE49-F238E27FC236}">
                    <a16:creationId xmlns:a16="http://schemas.microsoft.com/office/drawing/2014/main" id="{C1F6A55A-87D7-4552-9324-90153A2DA516}"/>
                  </a:ext>
                </a:extLst>
              </p:cNvPr>
              <p:cNvSpPr/>
              <p:nvPr/>
            </p:nvSpPr>
            <p:spPr>
              <a:xfrm>
                <a:off x="3645971" y="4969245"/>
                <a:ext cx="6783754" cy="328657"/>
              </a:xfrm>
              <a:custGeom>
                <a:avLst/>
                <a:gdLst>
                  <a:gd name="connsiteX0" fmla="*/ 0 w 7852756"/>
                  <a:gd name="connsiteY0" fmla="*/ 0 h 371815"/>
                  <a:gd name="connsiteX1" fmla="*/ 7852756 w 7852756"/>
                  <a:gd name="connsiteY1" fmla="*/ 0 h 371815"/>
                  <a:gd name="connsiteX2" fmla="*/ 7852756 w 7852756"/>
                  <a:gd name="connsiteY2" fmla="*/ 371815 h 371815"/>
                  <a:gd name="connsiteX3" fmla="*/ 0 w 7852756"/>
                  <a:gd name="connsiteY3" fmla="*/ 371815 h 371815"/>
                  <a:gd name="connsiteX4" fmla="*/ 0 w 7852756"/>
                  <a:gd name="connsiteY4" fmla="*/ 0 h 371815"/>
                  <a:gd name="connsiteX0" fmla="*/ 473825 w 7852756"/>
                  <a:gd name="connsiteY0" fmla="*/ 0 h 380128"/>
                  <a:gd name="connsiteX1" fmla="*/ 7852756 w 7852756"/>
                  <a:gd name="connsiteY1" fmla="*/ 8313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473825 w 7852756"/>
                  <a:gd name="connsiteY1" fmla="*/ 41564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354974 w 7852756"/>
                  <a:gd name="connsiteY1" fmla="*/ 49877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911926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640676 w 7852756"/>
                  <a:gd name="connsiteY2" fmla="*/ 174568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1950720 w 7852756"/>
                  <a:gd name="connsiteY2" fmla="*/ 241070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266604 w 7852756"/>
                  <a:gd name="connsiteY2" fmla="*/ 199506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401996 w 7852756"/>
                  <a:gd name="connsiteY2" fmla="*/ 39235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10683 h 390811"/>
                  <a:gd name="connsiteX1" fmla="*/ 3876740 w 7852756"/>
                  <a:gd name="connsiteY1" fmla="*/ 0 h 390811"/>
                  <a:gd name="connsiteX2" fmla="*/ 7852756 w 7852756"/>
                  <a:gd name="connsiteY2" fmla="*/ 390811 h 390811"/>
                  <a:gd name="connsiteX3" fmla="*/ 0 w 7852756"/>
                  <a:gd name="connsiteY3" fmla="*/ 390811 h 390811"/>
                  <a:gd name="connsiteX4" fmla="*/ 473825 w 7852756"/>
                  <a:gd name="connsiteY4" fmla="*/ 10683 h 390811"/>
                  <a:gd name="connsiteX0" fmla="*/ 1695164 w 7852756"/>
                  <a:gd name="connsiteY0" fmla="*/ 0 h 390814"/>
                  <a:gd name="connsiteX1" fmla="*/ 3876740 w 7852756"/>
                  <a:gd name="connsiteY1" fmla="*/ 3 h 390814"/>
                  <a:gd name="connsiteX2" fmla="*/ 7852756 w 7852756"/>
                  <a:gd name="connsiteY2" fmla="*/ 390814 h 390814"/>
                  <a:gd name="connsiteX3" fmla="*/ 0 w 7852756"/>
                  <a:gd name="connsiteY3" fmla="*/ 390814 h 390814"/>
                  <a:gd name="connsiteX4" fmla="*/ 1695164 w 7852756"/>
                  <a:gd name="connsiteY4" fmla="*/ 0 h 390814"/>
                  <a:gd name="connsiteX0" fmla="*/ 1695164 w 7852756"/>
                  <a:gd name="connsiteY0" fmla="*/ 0 h 390814"/>
                  <a:gd name="connsiteX1" fmla="*/ 3876740 w 7852756"/>
                  <a:gd name="connsiteY1" fmla="*/ 3 h 390814"/>
                  <a:gd name="connsiteX2" fmla="*/ 7852756 w 7852756"/>
                  <a:gd name="connsiteY2" fmla="*/ 390814 h 390814"/>
                  <a:gd name="connsiteX3" fmla="*/ 0 w 7852756"/>
                  <a:gd name="connsiteY3" fmla="*/ 390814 h 390814"/>
                  <a:gd name="connsiteX4" fmla="*/ 1695164 w 7852756"/>
                  <a:gd name="connsiteY4" fmla="*/ 0 h 390814"/>
                  <a:gd name="connsiteX0" fmla="*/ 1794680 w 7852756"/>
                  <a:gd name="connsiteY0" fmla="*/ 0 h 433553"/>
                  <a:gd name="connsiteX1" fmla="*/ 3876740 w 7852756"/>
                  <a:gd name="connsiteY1" fmla="*/ 42742 h 433553"/>
                  <a:gd name="connsiteX2" fmla="*/ 7852756 w 7852756"/>
                  <a:gd name="connsiteY2" fmla="*/ 433553 h 433553"/>
                  <a:gd name="connsiteX3" fmla="*/ 0 w 7852756"/>
                  <a:gd name="connsiteY3" fmla="*/ 433553 h 433553"/>
                  <a:gd name="connsiteX4" fmla="*/ 1794680 w 7852756"/>
                  <a:gd name="connsiteY4" fmla="*/ 0 h 433553"/>
                  <a:gd name="connsiteX0" fmla="*/ 1839915 w 7852756"/>
                  <a:gd name="connsiteY0" fmla="*/ 0 h 390814"/>
                  <a:gd name="connsiteX1" fmla="*/ 3876740 w 7852756"/>
                  <a:gd name="connsiteY1" fmla="*/ 3 h 390814"/>
                  <a:gd name="connsiteX2" fmla="*/ 7852756 w 7852756"/>
                  <a:gd name="connsiteY2" fmla="*/ 390814 h 390814"/>
                  <a:gd name="connsiteX3" fmla="*/ 0 w 7852756"/>
                  <a:gd name="connsiteY3" fmla="*/ 390814 h 390814"/>
                  <a:gd name="connsiteX4" fmla="*/ 1839915 w 7852756"/>
                  <a:gd name="connsiteY4" fmla="*/ 0 h 390814"/>
                  <a:gd name="connsiteX0" fmla="*/ 1839915 w 7852756"/>
                  <a:gd name="connsiteY0" fmla="*/ 10681 h 401495"/>
                  <a:gd name="connsiteX1" fmla="*/ 4166242 w 7852756"/>
                  <a:gd name="connsiteY1" fmla="*/ 0 h 401495"/>
                  <a:gd name="connsiteX2" fmla="*/ 7852756 w 7852756"/>
                  <a:gd name="connsiteY2" fmla="*/ 401495 h 401495"/>
                  <a:gd name="connsiteX3" fmla="*/ 0 w 7852756"/>
                  <a:gd name="connsiteY3" fmla="*/ 401495 h 401495"/>
                  <a:gd name="connsiteX4" fmla="*/ 1839915 w 7852756"/>
                  <a:gd name="connsiteY4" fmla="*/ 10681 h 401495"/>
                  <a:gd name="connsiteX0" fmla="*/ 2237981 w 7852756"/>
                  <a:gd name="connsiteY0" fmla="*/ 0 h 412183"/>
                  <a:gd name="connsiteX1" fmla="*/ 4166242 w 7852756"/>
                  <a:gd name="connsiteY1" fmla="*/ 10688 h 412183"/>
                  <a:gd name="connsiteX2" fmla="*/ 7852756 w 7852756"/>
                  <a:gd name="connsiteY2" fmla="*/ 412183 h 412183"/>
                  <a:gd name="connsiteX3" fmla="*/ 0 w 7852756"/>
                  <a:gd name="connsiteY3" fmla="*/ 412183 h 412183"/>
                  <a:gd name="connsiteX4" fmla="*/ 2237981 w 7852756"/>
                  <a:gd name="connsiteY4" fmla="*/ 0 h 412183"/>
                  <a:gd name="connsiteX0" fmla="*/ 2237981 w 7852756"/>
                  <a:gd name="connsiteY0" fmla="*/ 0 h 412183"/>
                  <a:gd name="connsiteX1" fmla="*/ 3180124 w 7852756"/>
                  <a:gd name="connsiteY1" fmla="*/ 406021 h 412183"/>
                  <a:gd name="connsiteX2" fmla="*/ 7852756 w 7852756"/>
                  <a:gd name="connsiteY2" fmla="*/ 412183 h 412183"/>
                  <a:gd name="connsiteX3" fmla="*/ 0 w 7852756"/>
                  <a:gd name="connsiteY3" fmla="*/ 412183 h 412183"/>
                  <a:gd name="connsiteX4" fmla="*/ 2237981 w 7852756"/>
                  <a:gd name="connsiteY4" fmla="*/ 0 h 412183"/>
                  <a:gd name="connsiteX0" fmla="*/ 2237981 w 7852756"/>
                  <a:gd name="connsiteY0" fmla="*/ 0 h 412183"/>
                  <a:gd name="connsiteX1" fmla="*/ 3180124 w 7852756"/>
                  <a:gd name="connsiteY1" fmla="*/ 406021 h 412183"/>
                  <a:gd name="connsiteX2" fmla="*/ 7852756 w 7852756"/>
                  <a:gd name="connsiteY2" fmla="*/ 412183 h 412183"/>
                  <a:gd name="connsiteX3" fmla="*/ 0 w 7852756"/>
                  <a:gd name="connsiteY3" fmla="*/ 412183 h 412183"/>
                  <a:gd name="connsiteX4" fmla="*/ 2237981 w 7852756"/>
                  <a:gd name="connsiteY4" fmla="*/ 0 h 412183"/>
                  <a:gd name="connsiteX0" fmla="*/ 2237981 w 7852756"/>
                  <a:gd name="connsiteY0" fmla="*/ 0 h 412183"/>
                  <a:gd name="connsiteX1" fmla="*/ 3180124 w 7852756"/>
                  <a:gd name="connsiteY1" fmla="*/ 406021 h 412183"/>
                  <a:gd name="connsiteX2" fmla="*/ 3148340 w 7852756"/>
                  <a:gd name="connsiteY2" fmla="*/ 411620 h 412183"/>
                  <a:gd name="connsiteX3" fmla="*/ 7852756 w 7852756"/>
                  <a:gd name="connsiteY3" fmla="*/ 412183 h 412183"/>
                  <a:gd name="connsiteX4" fmla="*/ 0 w 7852756"/>
                  <a:gd name="connsiteY4" fmla="*/ 412183 h 412183"/>
                  <a:gd name="connsiteX5" fmla="*/ 2237981 w 7852756"/>
                  <a:gd name="connsiteY5" fmla="*/ 0 h 412183"/>
                  <a:gd name="connsiteX0" fmla="*/ 2237981 w 7852756"/>
                  <a:gd name="connsiteY0" fmla="*/ 186721 h 598904"/>
                  <a:gd name="connsiteX1" fmla="*/ 3180124 w 7852756"/>
                  <a:gd name="connsiteY1" fmla="*/ 592742 h 598904"/>
                  <a:gd name="connsiteX2" fmla="*/ 3645922 w 7852756"/>
                  <a:gd name="connsiteY2" fmla="*/ 0 h 598904"/>
                  <a:gd name="connsiteX3" fmla="*/ 7852756 w 7852756"/>
                  <a:gd name="connsiteY3" fmla="*/ 598904 h 598904"/>
                  <a:gd name="connsiteX4" fmla="*/ 0 w 7852756"/>
                  <a:gd name="connsiteY4" fmla="*/ 598904 h 598904"/>
                  <a:gd name="connsiteX5" fmla="*/ 2237981 w 7852756"/>
                  <a:gd name="connsiteY5" fmla="*/ 186721 h 598904"/>
                  <a:gd name="connsiteX0" fmla="*/ 2237981 w 7852756"/>
                  <a:gd name="connsiteY0" fmla="*/ 58506 h 470689"/>
                  <a:gd name="connsiteX1" fmla="*/ 3180124 w 7852756"/>
                  <a:gd name="connsiteY1" fmla="*/ 464527 h 470689"/>
                  <a:gd name="connsiteX2" fmla="*/ 3808768 w 7852756"/>
                  <a:gd name="connsiteY2" fmla="*/ 0 h 470689"/>
                  <a:gd name="connsiteX3" fmla="*/ 7852756 w 7852756"/>
                  <a:gd name="connsiteY3" fmla="*/ 470689 h 470689"/>
                  <a:gd name="connsiteX4" fmla="*/ 0 w 7852756"/>
                  <a:gd name="connsiteY4" fmla="*/ 470689 h 470689"/>
                  <a:gd name="connsiteX5" fmla="*/ 2237981 w 7852756"/>
                  <a:gd name="connsiteY5" fmla="*/ 58506 h 470689"/>
                  <a:gd name="connsiteX0" fmla="*/ 2237981 w 7852756"/>
                  <a:gd name="connsiteY0" fmla="*/ 0 h 412183"/>
                  <a:gd name="connsiteX1" fmla="*/ 3180124 w 7852756"/>
                  <a:gd name="connsiteY1" fmla="*/ 406021 h 412183"/>
                  <a:gd name="connsiteX2" fmla="*/ 4224927 w 7852756"/>
                  <a:gd name="connsiteY2" fmla="*/ 16286 h 412183"/>
                  <a:gd name="connsiteX3" fmla="*/ 7852756 w 7852756"/>
                  <a:gd name="connsiteY3" fmla="*/ 412183 h 412183"/>
                  <a:gd name="connsiteX4" fmla="*/ 0 w 7852756"/>
                  <a:gd name="connsiteY4" fmla="*/ 412183 h 412183"/>
                  <a:gd name="connsiteX5" fmla="*/ 2237981 w 7852756"/>
                  <a:gd name="connsiteY5" fmla="*/ 0 h 412183"/>
                  <a:gd name="connsiteX0" fmla="*/ 2237981 w 7852756"/>
                  <a:gd name="connsiteY0" fmla="*/ 5083 h 417266"/>
                  <a:gd name="connsiteX1" fmla="*/ 3180124 w 7852756"/>
                  <a:gd name="connsiteY1" fmla="*/ 411104 h 417266"/>
                  <a:gd name="connsiteX2" fmla="*/ 4179692 w 7852756"/>
                  <a:gd name="connsiteY2" fmla="*/ 0 h 417266"/>
                  <a:gd name="connsiteX3" fmla="*/ 7852756 w 7852756"/>
                  <a:gd name="connsiteY3" fmla="*/ 417266 h 417266"/>
                  <a:gd name="connsiteX4" fmla="*/ 0 w 7852756"/>
                  <a:gd name="connsiteY4" fmla="*/ 417266 h 417266"/>
                  <a:gd name="connsiteX5" fmla="*/ 2237981 w 7852756"/>
                  <a:gd name="connsiteY5" fmla="*/ 5083 h 417266"/>
                  <a:gd name="connsiteX0" fmla="*/ 2237981 w 7852756"/>
                  <a:gd name="connsiteY0" fmla="*/ 15766 h 427949"/>
                  <a:gd name="connsiteX1" fmla="*/ 3180124 w 7852756"/>
                  <a:gd name="connsiteY1" fmla="*/ 421787 h 427949"/>
                  <a:gd name="connsiteX2" fmla="*/ 4179692 w 7852756"/>
                  <a:gd name="connsiteY2" fmla="*/ 10683 h 427949"/>
                  <a:gd name="connsiteX3" fmla="*/ 4116364 w 7852756"/>
                  <a:gd name="connsiteY3" fmla="*/ 0 h 427949"/>
                  <a:gd name="connsiteX4" fmla="*/ 7852756 w 7852756"/>
                  <a:gd name="connsiteY4" fmla="*/ 427949 h 427949"/>
                  <a:gd name="connsiteX5" fmla="*/ 0 w 7852756"/>
                  <a:gd name="connsiteY5" fmla="*/ 427949 h 427949"/>
                  <a:gd name="connsiteX6" fmla="*/ 2237981 w 7852756"/>
                  <a:gd name="connsiteY6" fmla="*/ 15766 h 427949"/>
                  <a:gd name="connsiteX0" fmla="*/ 2237981 w 7852756"/>
                  <a:gd name="connsiteY0" fmla="*/ 5083 h 417266"/>
                  <a:gd name="connsiteX1" fmla="*/ 3180124 w 7852756"/>
                  <a:gd name="connsiteY1" fmla="*/ 411104 h 417266"/>
                  <a:gd name="connsiteX2" fmla="*/ 4179692 w 7852756"/>
                  <a:gd name="connsiteY2" fmla="*/ 0 h 417266"/>
                  <a:gd name="connsiteX3" fmla="*/ 5247233 w 7852756"/>
                  <a:gd name="connsiteY3" fmla="*/ 406019 h 417266"/>
                  <a:gd name="connsiteX4" fmla="*/ 7852756 w 7852756"/>
                  <a:gd name="connsiteY4" fmla="*/ 417266 h 417266"/>
                  <a:gd name="connsiteX5" fmla="*/ 0 w 7852756"/>
                  <a:gd name="connsiteY5" fmla="*/ 417266 h 417266"/>
                  <a:gd name="connsiteX6" fmla="*/ 2237981 w 7852756"/>
                  <a:gd name="connsiteY6" fmla="*/ 5083 h 417266"/>
                  <a:gd name="connsiteX0" fmla="*/ 2237981 w 7852756"/>
                  <a:gd name="connsiteY0" fmla="*/ 5083 h 438072"/>
                  <a:gd name="connsiteX1" fmla="*/ 3180124 w 7852756"/>
                  <a:gd name="connsiteY1" fmla="*/ 411104 h 438072"/>
                  <a:gd name="connsiteX2" fmla="*/ 4179692 w 7852756"/>
                  <a:gd name="connsiteY2" fmla="*/ 0 h 438072"/>
                  <a:gd name="connsiteX3" fmla="*/ 5247233 w 7852756"/>
                  <a:gd name="connsiteY3" fmla="*/ 406019 h 438072"/>
                  <a:gd name="connsiteX4" fmla="*/ 5229139 w 7852756"/>
                  <a:gd name="connsiteY4" fmla="*/ 438072 h 438072"/>
                  <a:gd name="connsiteX5" fmla="*/ 7852756 w 7852756"/>
                  <a:gd name="connsiteY5" fmla="*/ 417266 h 438072"/>
                  <a:gd name="connsiteX6" fmla="*/ 0 w 7852756"/>
                  <a:gd name="connsiteY6" fmla="*/ 417266 h 438072"/>
                  <a:gd name="connsiteX7" fmla="*/ 2237981 w 7852756"/>
                  <a:gd name="connsiteY7" fmla="*/ 5083 h 438072"/>
                  <a:gd name="connsiteX0" fmla="*/ 2237981 w 7852756"/>
                  <a:gd name="connsiteY0" fmla="*/ 79873 h 492056"/>
                  <a:gd name="connsiteX1" fmla="*/ 3180124 w 7852756"/>
                  <a:gd name="connsiteY1" fmla="*/ 485894 h 492056"/>
                  <a:gd name="connsiteX2" fmla="*/ 4179692 w 7852756"/>
                  <a:gd name="connsiteY2" fmla="*/ 74790 h 492056"/>
                  <a:gd name="connsiteX3" fmla="*/ 5247233 w 7852756"/>
                  <a:gd name="connsiteY3" fmla="*/ 480809 h 492056"/>
                  <a:gd name="connsiteX4" fmla="*/ 6568088 w 7852756"/>
                  <a:gd name="connsiteY4" fmla="*/ 0 h 492056"/>
                  <a:gd name="connsiteX5" fmla="*/ 7852756 w 7852756"/>
                  <a:gd name="connsiteY5" fmla="*/ 492056 h 492056"/>
                  <a:gd name="connsiteX6" fmla="*/ 0 w 7852756"/>
                  <a:gd name="connsiteY6" fmla="*/ 492056 h 492056"/>
                  <a:gd name="connsiteX7" fmla="*/ 2237981 w 7852756"/>
                  <a:gd name="connsiteY7" fmla="*/ 79873 h 492056"/>
                  <a:gd name="connsiteX0" fmla="*/ 2237981 w 7852756"/>
                  <a:gd name="connsiteY0" fmla="*/ 5083 h 417266"/>
                  <a:gd name="connsiteX1" fmla="*/ 3180124 w 7852756"/>
                  <a:gd name="connsiteY1" fmla="*/ 411104 h 417266"/>
                  <a:gd name="connsiteX2" fmla="*/ 4179692 w 7852756"/>
                  <a:gd name="connsiteY2" fmla="*/ 0 h 417266"/>
                  <a:gd name="connsiteX3" fmla="*/ 5247233 w 7852756"/>
                  <a:gd name="connsiteY3" fmla="*/ 406019 h 417266"/>
                  <a:gd name="connsiteX4" fmla="*/ 6287632 w 7852756"/>
                  <a:gd name="connsiteY4" fmla="*/ 64110 h 417266"/>
                  <a:gd name="connsiteX5" fmla="*/ 7852756 w 7852756"/>
                  <a:gd name="connsiteY5" fmla="*/ 417266 h 417266"/>
                  <a:gd name="connsiteX6" fmla="*/ 0 w 7852756"/>
                  <a:gd name="connsiteY6" fmla="*/ 417266 h 417266"/>
                  <a:gd name="connsiteX7" fmla="*/ 2237981 w 7852756"/>
                  <a:gd name="connsiteY7" fmla="*/ 5083 h 417266"/>
                  <a:gd name="connsiteX0" fmla="*/ 2237981 w 7852756"/>
                  <a:gd name="connsiteY0" fmla="*/ 37134 h 449317"/>
                  <a:gd name="connsiteX1" fmla="*/ 3180124 w 7852756"/>
                  <a:gd name="connsiteY1" fmla="*/ 443155 h 449317"/>
                  <a:gd name="connsiteX2" fmla="*/ 4179692 w 7852756"/>
                  <a:gd name="connsiteY2" fmla="*/ 32051 h 449317"/>
                  <a:gd name="connsiteX3" fmla="*/ 5247233 w 7852756"/>
                  <a:gd name="connsiteY3" fmla="*/ 438070 h 449317"/>
                  <a:gd name="connsiteX4" fmla="*/ 6287632 w 7852756"/>
                  <a:gd name="connsiteY4" fmla="*/ 0 h 449317"/>
                  <a:gd name="connsiteX5" fmla="*/ 7852756 w 7852756"/>
                  <a:gd name="connsiteY5" fmla="*/ 449317 h 449317"/>
                  <a:gd name="connsiteX6" fmla="*/ 0 w 7852756"/>
                  <a:gd name="connsiteY6" fmla="*/ 449317 h 449317"/>
                  <a:gd name="connsiteX7" fmla="*/ 2237981 w 7852756"/>
                  <a:gd name="connsiteY7" fmla="*/ 37134 h 449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52756" h="449317">
                    <a:moveTo>
                      <a:pt x="2237981" y="37134"/>
                    </a:moveTo>
                    <a:cubicBezTo>
                      <a:pt x="2552029" y="172474"/>
                      <a:pt x="2730372" y="265077"/>
                      <a:pt x="3180124" y="443155"/>
                    </a:cubicBezTo>
                    <a:lnTo>
                      <a:pt x="4179692" y="32051"/>
                    </a:lnTo>
                    <a:lnTo>
                      <a:pt x="5247233" y="438070"/>
                    </a:lnTo>
                    <a:lnTo>
                      <a:pt x="6287632" y="0"/>
                    </a:lnTo>
                    <a:lnTo>
                      <a:pt x="7852756" y="449317"/>
                    </a:lnTo>
                    <a:lnTo>
                      <a:pt x="0" y="449317"/>
                    </a:lnTo>
                    <a:cubicBezTo>
                      <a:pt x="565055" y="319046"/>
                      <a:pt x="1410564" y="167405"/>
                      <a:pt x="2237981" y="371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Retângulo 16">
                <a:extLst>
                  <a:ext uri="{FF2B5EF4-FFF2-40B4-BE49-F238E27FC236}">
                    <a16:creationId xmlns:a16="http://schemas.microsoft.com/office/drawing/2014/main" id="{EFB872DA-858A-4E71-8737-544F61E5D25B}"/>
                  </a:ext>
                </a:extLst>
              </p:cNvPr>
              <p:cNvSpPr/>
              <p:nvPr/>
            </p:nvSpPr>
            <p:spPr>
              <a:xfrm>
                <a:off x="3637548" y="5517133"/>
                <a:ext cx="6792177" cy="317122"/>
              </a:xfrm>
              <a:custGeom>
                <a:avLst/>
                <a:gdLst>
                  <a:gd name="connsiteX0" fmla="*/ 0 w 7852756"/>
                  <a:gd name="connsiteY0" fmla="*/ 0 h 371815"/>
                  <a:gd name="connsiteX1" fmla="*/ 7852756 w 7852756"/>
                  <a:gd name="connsiteY1" fmla="*/ 0 h 371815"/>
                  <a:gd name="connsiteX2" fmla="*/ 7852756 w 7852756"/>
                  <a:gd name="connsiteY2" fmla="*/ 371815 h 371815"/>
                  <a:gd name="connsiteX3" fmla="*/ 0 w 7852756"/>
                  <a:gd name="connsiteY3" fmla="*/ 371815 h 371815"/>
                  <a:gd name="connsiteX4" fmla="*/ 0 w 7852756"/>
                  <a:gd name="connsiteY4" fmla="*/ 0 h 371815"/>
                  <a:gd name="connsiteX0" fmla="*/ 473825 w 7852756"/>
                  <a:gd name="connsiteY0" fmla="*/ 0 h 380128"/>
                  <a:gd name="connsiteX1" fmla="*/ 7852756 w 7852756"/>
                  <a:gd name="connsiteY1" fmla="*/ 8313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473825 w 7852756"/>
                  <a:gd name="connsiteY1" fmla="*/ 41564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354974 w 7852756"/>
                  <a:gd name="connsiteY1" fmla="*/ 49877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911926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7852756 w 7852756"/>
                  <a:gd name="connsiteY2" fmla="*/ 8313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640676 w 7852756"/>
                  <a:gd name="connsiteY2" fmla="*/ 174568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1950720 w 7852756"/>
                  <a:gd name="connsiteY2" fmla="*/ 241070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266604 w 7852756"/>
                  <a:gd name="connsiteY2" fmla="*/ 199506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2401996 w 7852756"/>
                  <a:gd name="connsiteY2" fmla="*/ 39235 h 380128"/>
                  <a:gd name="connsiteX3" fmla="*/ 7852756 w 7852756"/>
                  <a:gd name="connsiteY3" fmla="*/ 380128 h 380128"/>
                  <a:gd name="connsiteX4" fmla="*/ 0 w 7852756"/>
                  <a:gd name="connsiteY4" fmla="*/ 380128 h 380128"/>
                  <a:gd name="connsiteX5" fmla="*/ 473825 w 7852756"/>
                  <a:gd name="connsiteY5" fmla="*/ 0 h 380128"/>
                  <a:gd name="connsiteX0" fmla="*/ 473825 w 7852756"/>
                  <a:gd name="connsiteY0" fmla="*/ 0 h 380128"/>
                  <a:gd name="connsiteX1" fmla="*/ 1596042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0 h 380128"/>
                  <a:gd name="connsiteX1" fmla="*/ 2429227 w 7852756"/>
                  <a:gd name="connsiteY1" fmla="*/ 1 h 380128"/>
                  <a:gd name="connsiteX2" fmla="*/ 7852756 w 7852756"/>
                  <a:gd name="connsiteY2" fmla="*/ 380128 h 380128"/>
                  <a:gd name="connsiteX3" fmla="*/ 0 w 7852756"/>
                  <a:gd name="connsiteY3" fmla="*/ 380128 h 380128"/>
                  <a:gd name="connsiteX4" fmla="*/ 473825 w 7852756"/>
                  <a:gd name="connsiteY4" fmla="*/ 0 h 380128"/>
                  <a:gd name="connsiteX0" fmla="*/ 473825 w 7852756"/>
                  <a:gd name="connsiteY0" fmla="*/ 10683 h 390811"/>
                  <a:gd name="connsiteX1" fmla="*/ 3876740 w 7852756"/>
                  <a:gd name="connsiteY1" fmla="*/ 0 h 390811"/>
                  <a:gd name="connsiteX2" fmla="*/ 7852756 w 7852756"/>
                  <a:gd name="connsiteY2" fmla="*/ 390811 h 390811"/>
                  <a:gd name="connsiteX3" fmla="*/ 0 w 7852756"/>
                  <a:gd name="connsiteY3" fmla="*/ 390811 h 390811"/>
                  <a:gd name="connsiteX4" fmla="*/ 473825 w 7852756"/>
                  <a:gd name="connsiteY4" fmla="*/ 10683 h 390811"/>
                  <a:gd name="connsiteX0" fmla="*/ 1695164 w 7852756"/>
                  <a:gd name="connsiteY0" fmla="*/ 0 h 390814"/>
                  <a:gd name="connsiteX1" fmla="*/ 3876740 w 7852756"/>
                  <a:gd name="connsiteY1" fmla="*/ 3 h 390814"/>
                  <a:gd name="connsiteX2" fmla="*/ 7852756 w 7852756"/>
                  <a:gd name="connsiteY2" fmla="*/ 390814 h 390814"/>
                  <a:gd name="connsiteX3" fmla="*/ 0 w 7852756"/>
                  <a:gd name="connsiteY3" fmla="*/ 390814 h 390814"/>
                  <a:gd name="connsiteX4" fmla="*/ 1695164 w 7852756"/>
                  <a:gd name="connsiteY4" fmla="*/ 0 h 390814"/>
                  <a:gd name="connsiteX0" fmla="*/ 1695164 w 7852756"/>
                  <a:gd name="connsiteY0" fmla="*/ 0 h 390814"/>
                  <a:gd name="connsiteX1" fmla="*/ 3876740 w 7852756"/>
                  <a:gd name="connsiteY1" fmla="*/ 3 h 390814"/>
                  <a:gd name="connsiteX2" fmla="*/ 7852756 w 7852756"/>
                  <a:gd name="connsiteY2" fmla="*/ 390814 h 390814"/>
                  <a:gd name="connsiteX3" fmla="*/ 0 w 7852756"/>
                  <a:gd name="connsiteY3" fmla="*/ 390814 h 390814"/>
                  <a:gd name="connsiteX4" fmla="*/ 1695164 w 7852756"/>
                  <a:gd name="connsiteY4" fmla="*/ 0 h 390814"/>
                  <a:gd name="connsiteX0" fmla="*/ 1794680 w 7852756"/>
                  <a:gd name="connsiteY0" fmla="*/ 0 h 433553"/>
                  <a:gd name="connsiteX1" fmla="*/ 3876740 w 7852756"/>
                  <a:gd name="connsiteY1" fmla="*/ 42742 h 433553"/>
                  <a:gd name="connsiteX2" fmla="*/ 7852756 w 7852756"/>
                  <a:gd name="connsiteY2" fmla="*/ 433553 h 433553"/>
                  <a:gd name="connsiteX3" fmla="*/ 0 w 7852756"/>
                  <a:gd name="connsiteY3" fmla="*/ 433553 h 433553"/>
                  <a:gd name="connsiteX4" fmla="*/ 1794680 w 7852756"/>
                  <a:gd name="connsiteY4" fmla="*/ 0 h 433553"/>
                  <a:gd name="connsiteX0" fmla="*/ 1839915 w 7852756"/>
                  <a:gd name="connsiteY0" fmla="*/ 0 h 390814"/>
                  <a:gd name="connsiteX1" fmla="*/ 3876740 w 7852756"/>
                  <a:gd name="connsiteY1" fmla="*/ 3 h 390814"/>
                  <a:gd name="connsiteX2" fmla="*/ 7852756 w 7852756"/>
                  <a:gd name="connsiteY2" fmla="*/ 390814 h 390814"/>
                  <a:gd name="connsiteX3" fmla="*/ 0 w 7852756"/>
                  <a:gd name="connsiteY3" fmla="*/ 390814 h 390814"/>
                  <a:gd name="connsiteX4" fmla="*/ 1839915 w 7852756"/>
                  <a:gd name="connsiteY4" fmla="*/ 0 h 390814"/>
                  <a:gd name="connsiteX0" fmla="*/ 1839915 w 7852756"/>
                  <a:gd name="connsiteY0" fmla="*/ 10681 h 401495"/>
                  <a:gd name="connsiteX1" fmla="*/ 4166242 w 7852756"/>
                  <a:gd name="connsiteY1" fmla="*/ 0 h 401495"/>
                  <a:gd name="connsiteX2" fmla="*/ 7852756 w 7852756"/>
                  <a:gd name="connsiteY2" fmla="*/ 401495 h 401495"/>
                  <a:gd name="connsiteX3" fmla="*/ 0 w 7852756"/>
                  <a:gd name="connsiteY3" fmla="*/ 401495 h 401495"/>
                  <a:gd name="connsiteX4" fmla="*/ 1839915 w 7852756"/>
                  <a:gd name="connsiteY4" fmla="*/ 10681 h 401495"/>
                  <a:gd name="connsiteX0" fmla="*/ 1839915 w 7852756"/>
                  <a:gd name="connsiteY0" fmla="*/ 0 h 390814"/>
                  <a:gd name="connsiteX1" fmla="*/ 6256088 w 7852756"/>
                  <a:gd name="connsiteY1" fmla="*/ 21373 h 390814"/>
                  <a:gd name="connsiteX2" fmla="*/ 7852756 w 7852756"/>
                  <a:gd name="connsiteY2" fmla="*/ 390814 h 390814"/>
                  <a:gd name="connsiteX3" fmla="*/ 0 w 7852756"/>
                  <a:gd name="connsiteY3" fmla="*/ 390814 h 390814"/>
                  <a:gd name="connsiteX4" fmla="*/ 1839915 w 7852756"/>
                  <a:gd name="connsiteY4" fmla="*/ 0 h 390814"/>
                  <a:gd name="connsiteX0" fmla="*/ 9831 w 7862587"/>
                  <a:gd name="connsiteY0" fmla="*/ 369442 h 369442"/>
                  <a:gd name="connsiteX1" fmla="*/ 6265919 w 7862587"/>
                  <a:gd name="connsiteY1" fmla="*/ 1 h 369442"/>
                  <a:gd name="connsiteX2" fmla="*/ 7862587 w 7862587"/>
                  <a:gd name="connsiteY2" fmla="*/ 369442 h 369442"/>
                  <a:gd name="connsiteX3" fmla="*/ 9831 w 7862587"/>
                  <a:gd name="connsiteY3" fmla="*/ 369442 h 369442"/>
                  <a:gd name="connsiteX0" fmla="*/ 9784 w 7862540"/>
                  <a:gd name="connsiteY0" fmla="*/ 433548 h 433548"/>
                  <a:gd name="connsiteX1" fmla="*/ 6293013 w 7862540"/>
                  <a:gd name="connsiteY1" fmla="*/ 0 h 433548"/>
                  <a:gd name="connsiteX2" fmla="*/ 7862540 w 7862540"/>
                  <a:gd name="connsiteY2" fmla="*/ 433548 h 433548"/>
                  <a:gd name="connsiteX3" fmla="*/ 9784 w 7862540"/>
                  <a:gd name="connsiteY3" fmla="*/ 433548 h 433548"/>
                  <a:gd name="connsiteX0" fmla="*/ 9750 w 7862506"/>
                  <a:gd name="connsiteY0" fmla="*/ 433548 h 433548"/>
                  <a:gd name="connsiteX1" fmla="*/ 6292979 w 7862506"/>
                  <a:gd name="connsiteY1" fmla="*/ 0 h 433548"/>
                  <a:gd name="connsiteX2" fmla="*/ 7862506 w 7862506"/>
                  <a:gd name="connsiteY2" fmla="*/ 433548 h 433548"/>
                  <a:gd name="connsiteX3" fmla="*/ 9750 w 7862506"/>
                  <a:gd name="connsiteY3" fmla="*/ 433548 h 433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62506" h="433548">
                    <a:moveTo>
                      <a:pt x="9750" y="433548"/>
                    </a:moveTo>
                    <a:cubicBezTo>
                      <a:pt x="-256361" y="371975"/>
                      <a:pt x="5002280" y="74793"/>
                      <a:pt x="6292979" y="0"/>
                    </a:cubicBezTo>
                    <a:lnTo>
                      <a:pt x="7862506" y="433548"/>
                    </a:lnTo>
                    <a:lnTo>
                      <a:pt x="9750" y="4335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E7E056E-96B3-4048-920B-2CF72E68A109}"/>
              </a:ext>
            </a:extLst>
          </p:cNvPr>
          <p:cNvSpPr txBox="1"/>
          <p:nvPr/>
        </p:nvSpPr>
        <p:spPr>
          <a:xfrm>
            <a:off x="11125457" y="2683973"/>
            <a:ext cx="329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Raleway Medium" panose="020B0603030101060003" pitchFamily="34" charset="0"/>
              </a:rPr>
              <a:t>R</a:t>
            </a:r>
          </a:p>
          <a:p>
            <a:pPr algn="ctr"/>
            <a:r>
              <a:rPr lang="pt-BR" sz="5400" dirty="0">
                <a:solidFill>
                  <a:schemeClr val="bg1"/>
                </a:solidFill>
                <a:latin typeface="Raleway Medium" panose="020B0603030101060003" pitchFamily="34" charset="0"/>
              </a:rPr>
              <a:t>U</a:t>
            </a:r>
          </a:p>
          <a:p>
            <a:pPr algn="ctr"/>
            <a:r>
              <a:rPr lang="pt-BR" sz="5400" dirty="0">
                <a:solidFill>
                  <a:schemeClr val="bg1"/>
                </a:solidFill>
                <a:latin typeface="Raleway Medium" panose="020B0603030101060003" pitchFamily="34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58709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40000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40000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40000" decel="6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7416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Requisitos e Fontes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EB46EEB-79C8-42F8-838A-C4AC7B6E5AB7}"/>
              </a:ext>
            </a:extLst>
          </p:cNvPr>
          <p:cNvGrpSpPr/>
          <p:nvPr/>
        </p:nvGrpSpPr>
        <p:grpSpPr>
          <a:xfrm>
            <a:off x="-472" y="3636974"/>
            <a:ext cx="3176256" cy="3367989"/>
            <a:chOff x="-472" y="3636974"/>
            <a:chExt cx="3176256" cy="3367989"/>
          </a:xfrm>
        </p:grpSpPr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36985148-41DC-4F7C-AE85-84E605511F12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8E5F09D3-734D-46D4-93FB-16529CC5B8D8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BAB7AD7-9158-4D91-A1F2-AEC458E1E5F1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5FBCA19E-5CD0-4F54-8C0B-AC14C2231161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16307B6E-8126-44D3-BB01-6C20851EEC88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2A06136-8DD0-401F-A007-0F6ACE60E18E}"/>
              </a:ext>
            </a:extLst>
          </p:cNvPr>
          <p:cNvGrpSpPr/>
          <p:nvPr/>
        </p:nvGrpSpPr>
        <p:grpSpPr>
          <a:xfrm>
            <a:off x="1628395" y="2413992"/>
            <a:ext cx="6192373" cy="565100"/>
            <a:chOff x="1253064" y="2129782"/>
            <a:chExt cx="6192373" cy="565100"/>
          </a:xfrm>
        </p:grpSpPr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37D7E359-98E4-4CA7-87C2-088FE88C8422}"/>
                </a:ext>
              </a:extLst>
            </p:cNvPr>
            <p:cNvSpPr txBox="1"/>
            <p:nvPr/>
          </p:nvSpPr>
          <p:spPr>
            <a:xfrm>
              <a:off x="1819586" y="2150722"/>
              <a:ext cx="5625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Raleway" panose="020B0503030101060003" pitchFamily="34" charset="0"/>
                </a:rPr>
                <a:t>Funcionais e Não Funcionais</a:t>
              </a: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3AB268-7897-405C-A764-775B262127E1}"/>
                </a:ext>
              </a:extLst>
            </p:cNvPr>
            <p:cNvGrpSpPr/>
            <p:nvPr/>
          </p:nvGrpSpPr>
          <p:grpSpPr>
            <a:xfrm>
              <a:off x="1253064" y="2129782"/>
              <a:ext cx="478187" cy="565100"/>
              <a:chOff x="534726" y="2291642"/>
              <a:chExt cx="478187" cy="565100"/>
            </a:xfrm>
          </p:grpSpPr>
          <p:sp>
            <p:nvSpPr>
              <p:cNvPr id="53" name="Triângulo isósceles 52">
                <a:extLst>
                  <a:ext uri="{FF2B5EF4-FFF2-40B4-BE49-F238E27FC236}">
                    <a16:creationId xmlns:a16="http://schemas.microsoft.com/office/drawing/2014/main" id="{084E6F07-F8D4-4A39-8A55-A5681B7D27BE}"/>
                  </a:ext>
                </a:extLst>
              </p:cNvPr>
              <p:cNvSpPr/>
              <p:nvPr/>
            </p:nvSpPr>
            <p:spPr>
              <a:xfrm rot="1800000">
                <a:off x="727692" y="229164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6" name="Triângulo isósceles 55">
                <a:extLst>
                  <a:ext uri="{FF2B5EF4-FFF2-40B4-BE49-F238E27FC236}">
                    <a16:creationId xmlns:a16="http://schemas.microsoft.com/office/drawing/2014/main" id="{AA3E27D0-4CCA-478C-BE96-9CF9DC81FF71}"/>
                  </a:ext>
                </a:extLst>
              </p:cNvPr>
              <p:cNvSpPr/>
              <p:nvPr/>
            </p:nvSpPr>
            <p:spPr>
              <a:xfrm rot="5400000">
                <a:off x="727691" y="259119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Triângulo isósceles 56">
                <a:extLst>
                  <a:ext uri="{FF2B5EF4-FFF2-40B4-BE49-F238E27FC236}">
                    <a16:creationId xmlns:a16="http://schemas.microsoft.com/office/drawing/2014/main" id="{5BAF95E4-E4C0-4587-B819-B7B51C114C69}"/>
                  </a:ext>
                </a:extLst>
              </p:cNvPr>
              <p:cNvSpPr/>
              <p:nvPr/>
            </p:nvSpPr>
            <p:spPr>
              <a:xfrm rot="16200000">
                <a:off x="521685" y="2548499"/>
                <a:ext cx="189092" cy="1630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7984F093-8EEC-4AB0-A98E-E9F5CEB87155}"/>
              </a:ext>
            </a:extLst>
          </p:cNvPr>
          <p:cNvGrpSpPr/>
          <p:nvPr/>
        </p:nvGrpSpPr>
        <p:grpSpPr>
          <a:xfrm>
            <a:off x="2999813" y="3173740"/>
            <a:ext cx="6192373" cy="565100"/>
            <a:chOff x="1253064" y="2129782"/>
            <a:chExt cx="6192373" cy="565100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0C6F233E-2715-4F61-9C55-E0AB9F8D97D5}"/>
                </a:ext>
              </a:extLst>
            </p:cNvPr>
            <p:cNvSpPr txBox="1"/>
            <p:nvPr/>
          </p:nvSpPr>
          <p:spPr>
            <a:xfrm>
              <a:off x="1819586" y="2150722"/>
              <a:ext cx="5625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Raleway" panose="020B0503030101060003" pitchFamily="34" charset="0"/>
                </a:rPr>
                <a:t>Primárias e Secundárias</a:t>
              </a:r>
            </a:p>
          </p:txBody>
        </p: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2B0336B9-B06C-4845-99CF-EA5336CF0FBD}"/>
                </a:ext>
              </a:extLst>
            </p:cNvPr>
            <p:cNvGrpSpPr/>
            <p:nvPr/>
          </p:nvGrpSpPr>
          <p:grpSpPr>
            <a:xfrm>
              <a:off x="1253064" y="2129782"/>
              <a:ext cx="478187" cy="565100"/>
              <a:chOff x="534726" y="2291642"/>
              <a:chExt cx="478187" cy="565100"/>
            </a:xfrm>
          </p:grpSpPr>
          <p:sp>
            <p:nvSpPr>
              <p:cNvPr id="61" name="Triângulo isósceles 60">
                <a:extLst>
                  <a:ext uri="{FF2B5EF4-FFF2-40B4-BE49-F238E27FC236}">
                    <a16:creationId xmlns:a16="http://schemas.microsoft.com/office/drawing/2014/main" id="{359DAEA5-0066-46DC-BD6E-8FD54F3B089D}"/>
                  </a:ext>
                </a:extLst>
              </p:cNvPr>
              <p:cNvSpPr/>
              <p:nvPr/>
            </p:nvSpPr>
            <p:spPr>
              <a:xfrm rot="1800000">
                <a:off x="727692" y="229164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2" name="Triângulo isósceles 61">
                <a:extLst>
                  <a:ext uri="{FF2B5EF4-FFF2-40B4-BE49-F238E27FC236}">
                    <a16:creationId xmlns:a16="http://schemas.microsoft.com/office/drawing/2014/main" id="{F598546A-9373-43DD-9D30-F6A466F9567A}"/>
                  </a:ext>
                </a:extLst>
              </p:cNvPr>
              <p:cNvSpPr/>
              <p:nvPr/>
            </p:nvSpPr>
            <p:spPr>
              <a:xfrm rot="5400000">
                <a:off x="727691" y="259119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Triângulo isósceles 62">
                <a:extLst>
                  <a:ext uri="{FF2B5EF4-FFF2-40B4-BE49-F238E27FC236}">
                    <a16:creationId xmlns:a16="http://schemas.microsoft.com/office/drawing/2014/main" id="{226DCF62-80E3-45EB-9285-CCC95B99BD62}"/>
                  </a:ext>
                </a:extLst>
              </p:cNvPr>
              <p:cNvSpPr/>
              <p:nvPr/>
            </p:nvSpPr>
            <p:spPr>
              <a:xfrm rot="16200000">
                <a:off x="521685" y="2548499"/>
                <a:ext cx="189092" cy="1630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704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44000" decel="56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44000" decel="56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5625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Programas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50C16364-66F9-423A-9700-CFACB0805081}"/>
              </a:ext>
            </a:extLst>
          </p:cNvPr>
          <p:cNvGrpSpPr/>
          <p:nvPr/>
        </p:nvGrpSpPr>
        <p:grpSpPr>
          <a:xfrm>
            <a:off x="1973490" y="5032300"/>
            <a:ext cx="2796528" cy="952870"/>
            <a:chOff x="1059090" y="5790454"/>
            <a:chExt cx="2796528" cy="952870"/>
          </a:xfrm>
        </p:grpSpPr>
        <p:pic>
          <p:nvPicPr>
            <p:cNvPr id="10" name="Imagem 9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EAD08592-C3F9-4913-B6D1-7B9A8129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325" y="5791243"/>
              <a:ext cx="951293" cy="951293"/>
            </a:xfrm>
            <a:prstGeom prst="rect">
              <a:avLst/>
            </a:prstGeom>
          </p:spPr>
        </p:pic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1594884E-92F6-4C1B-AF62-17A81A12F590}"/>
                </a:ext>
              </a:extLst>
            </p:cNvPr>
            <p:cNvGrpSpPr/>
            <p:nvPr/>
          </p:nvGrpSpPr>
          <p:grpSpPr>
            <a:xfrm>
              <a:off x="1059090" y="5790454"/>
              <a:ext cx="954063" cy="952870"/>
              <a:chOff x="10029122" y="4025714"/>
              <a:chExt cx="954063" cy="952870"/>
            </a:xfrm>
          </p:grpSpPr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F36B72F1-4DE5-417C-96BB-632B076CDBCD}"/>
                  </a:ext>
                </a:extLst>
              </p:cNvPr>
              <p:cNvSpPr/>
              <p:nvPr/>
            </p:nvSpPr>
            <p:spPr>
              <a:xfrm>
                <a:off x="10118726" y="4117975"/>
                <a:ext cx="781050" cy="771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ED5FDB7C-B65F-4286-8952-122DB3D10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029122" y="4025714"/>
                <a:ext cx="954063" cy="952870"/>
              </a:xfrm>
              <a:prstGeom prst="rect">
                <a:avLst/>
              </a:prstGeom>
            </p:spPr>
          </p:pic>
        </p:grp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3E91403A-5483-42B2-A801-2F15A2EE8E3D}"/>
              </a:ext>
            </a:extLst>
          </p:cNvPr>
          <p:cNvGrpSpPr/>
          <p:nvPr/>
        </p:nvGrpSpPr>
        <p:grpSpPr>
          <a:xfrm>
            <a:off x="1973490" y="3524001"/>
            <a:ext cx="6542739" cy="1130740"/>
            <a:chOff x="1059090" y="4083353"/>
            <a:chExt cx="6542739" cy="1130740"/>
          </a:xfrm>
        </p:grpSpPr>
        <p:pic>
          <p:nvPicPr>
            <p:cNvPr id="6" name="Imagem 5" descr="Uma imagem contendo texto, placar, desenho&#10;&#10;Descrição gerada automaticamente">
              <a:extLst>
                <a:ext uri="{FF2B5EF4-FFF2-40B4-BE49-F238E27FC236}">
                  <a16:creationId xmlns:a16="http://schemas.microsoft.com/office/drawing/2014/main" id="{C88E7EA6-7413-453B-AA29-7E48A060E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2968" y="4152772"/>
              <a:ext cx="1006059" cy="981051"/>
            </a:xfrm>
            <a:prstGeom prst="rect">
              <a:avLst/>
            </a:prstGeom>
          </p:spPr>
        </p:pic>
        <p:pic>
          <p:nvPicPr>
            <p:cNvPr id="13" name="Imagem 12" descr="Uma imagem contendo texto, placar, monitor, relógio&#10;&#10;Descrição gerada automaticamente">
              <a:extLst>
                <a:ext uri="{FF2B5EF4-FFF2-40B4-BE49-F238E27FC236}">
                  <a16:creationId xmlns:a16="http://schemas.microsoft.com/office/drawing/2014/main" id="{C8FD10EB-B7BF-41AF-90A3-59D217833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325" y="4178171"/>
              <a:ext cx="954062" cy="930253"/>
            </a:xfrm>
            <a:prstGeom prst="rect">
              <a:avLst/>
            </a:prstGeom>
          </p:spPr>
        </p:pic>
        <p:pic>
          <p:nvPicPr>
            <p:cNvPr id="19" name="Imagem 18" descr="Uma imagem contendo tijolo, mesa&#10;&#10;Descrição gerada automaticamente">
              <a:extLst>
                <a:ext uri="{FF2B5EF4-FFF2-40B4-BE49-F238E27FC236}">
                  <a16:creationId xmlns:a16="http://schemas.microsoft.com/office/drawing/2014/main" id="{5B694326-5E10-412B-8035-C81D7F5B0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767" y="4083353"/>
              <a:ext cx="954062" cy="1130740"/>
            </a:xfrm>
            <a:prstGeom prst="rect">
              <a:avLst/>
            </a:prstGeom>
          </p:spPr>
        </p:pic>
        <p:pic>
          <p:nvPicPr>
            <p:cNvPr id="21" name="Imagem 20" descr="Uma imagem contendo monitor, placar, relógio, placa&#10;&#10;Descrição gerada automaticamente">
              <a:extLst>
                <a:ext uri="{FF2B5EF4-FFF2-40B4-BE49-F238E27FC236}">
                  <a16:creationId xmlns:a16="http://schemas.microsoft.com/office/drawing/2014/main" id="{64C5AA72-838C-482E-8E3A-37258AC85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090" y="4152772"/>
              <a:ext cx="1006160" cy="981051"/>
            </a:xfrm>
            <a:prstGeom prst="rect">
              <a:avLst/>
            </a:prstGeom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7A0DE27-9F47-4B7A-B558-83101774D764}"/>
              </a:ext>
            </a:extLst>
          </p:cNvPr>
          <p:cNvGrpSpPr/>
          <p:nvPr/>
        </p:nvGrpSpPr>
        <p:grpSpPr>
          <a:xfrm>
            <a:off x="1973490" y="2053091"/>
            <a:ext cx="6598540" cy="1142379"/>
            <a:chOff x="1059090" y="2320122"/>
            <a:chExt cx="6598540" cy="114237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11E5C2C-0F00-4CDE-9485-1D5EBB237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0042" y="2392642"/>
              <a:ext cx="997338" cy="997338"/>
            </a:xfrm>
            <a:prstGeom prst="rect">
              <a:avLst/>
            </a:prstGeom>
          </p:spPr>
        </p:pic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F49F2D7B-E49E-47D2-9072-3E6DCDB02FAD}"/>
                </a:ext>
              </a:extLst>
            </p:cNvPr>
            <p:cNvGrpSpPr/>
            <p:nvPr/>
          </p:nvGrpSpPr>
          <p:grpSpPr>
            <a:xfrm>
              <a:off x="6505518" y="2320122"/>
              <a:ext cx="1152112" cy="1142379"/>
              <a:chOff x="7161518" y="2696303"/>
              <a:chExt cx="1584280" cy="1570896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129F2EA9-7CBF-4B19-B517-24CAC21F44ED}"/>
                  </a:ext>
                </a:extLst>
              </p:cNvPr>
              <p:cNvSpPr/>
              <p:nvPr/>
            </p:nvSpPr>
            <p:spPr>
              <a:xfrm>
                <a:off x="7161518" y="2696303"/>
                <a:ext cx="1428750" cy="14287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7" name="Imagem 16" descr="Uma imagem contendo água&#10;&#10;Descrição gerada automaticamente">
                <a:extLst>
                  <a:ext uri="{FF2B5EF4-FFF2-40B4-BE49-F238E27FC236}">
                    <a16:creationId xmlns:a16="http://schemas.microsoft.com/office/drawing/2014/main" id="{F7640F28-DFB9-4A7D-B5C0-61FD6B5AE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3116" y="2935328"/>
                <a:ext cx="1352682" cy="1331871"/>
              </a:xfrm>
              <a:prstGeom prst="rect">
                <a:avLst/>
              </a:prstGeom>
            </p:spPr>
          </p:pic>
        </p:grpSp>
        <p:pic>
          <p:nvPicPr>
            <p:cNvPr id="23" name="Imagem 22" descr="Uma imagem contendo placa&#10;&#10;Descrição gerada automaticamente">
              <a:extLst>
                <a:ext uri="{FF2B5EF4-FFF2-40B4-BE49-F238E27FC236}">
                  <a16:creationId xmlns:a16="http://schemas.microsoft.com/office/drawing/2014/main" id="{EF03E341-3841-4CD0-967D-F218DAEC7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4565" y="2417576"/>
              <a:ext cx="997338" cy="947471"/>
            </a:xfrm>
            <a:prstGeom prst="rect">
              <a:avLst/>
            </a:prstGeom>
          </p:spPr>
        </p:pic>
        <p:pic>
          <p:nvPicPr>
            <p:cNvPr id="25" name="Imagem 24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CF39D32B-C340-40DE-B7A3-F8567DA1A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090" y="2392643"/>
              <a:ext cx="997337" cy="997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174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667" decel="4933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667" decel="4933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50667" decel="4933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7416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Capítulos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EB46EEB-79C8-42F8-838A-C4AC7B6E5AB7}"/>
              </a:ext>
            </a:extLst>
          </p:cNvPr>
          <p:cNvGrpSpPr/>
          <p:nvPr/>
        </p:nvGrpSpPr>
        <p:grpSpPr>
          <a:xfrm flipH="1">
            <a:off x="9015744" y="3636974"/>
            <a:ext cx="3176256" cy="3367989"/>
            <a:chOff x="-472" y="3636974"/>
            <a:chExt cx="3176256" cy="3367989"/>
          </a:xfrm>
        </p:grpSpPr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36985148-41DC-4F7C-AE85-84E605511F12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8E5F09D3-734D-46D4-93FB-16529CC5B8D8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BAB7AD7-9158-4D91-A1F2-AEC458E1E5F1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5FBCA19E-5CD0-4F54-8C0B-AC14C2231161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16307B6E-8126-44D3-BB01-6C20851EEC88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2A06136-8DD0-401F-A007-0F6ACE60E18E}"/>
              </a:ext>
            </a:extLst>
          </p:cNvPr>
          <p:cNvGrpSpPr/>
          <p:nvPr/>
        </p:nvGrpSpPr>
        <p:grpSpPr>
          <a:xfrm>
            <a:off x="1628395" y="2413992"/>
            <a:ext cx="6192373" cy="565100"/>
            <a:chOff x="1253064" y="2129782"/>
            <a:chExt cx="6192373" cy="565100"/>
          </a:xfrm>
        </p:grpSpPr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37D7E359-98E4-4CA7-87C2-088FE88C8422}"/>
                </a:ext>
              </a:extLst>
            </p:cNvPr>
            <p:cNvSpPr txBox="1"/>
            <p:nvPr/>
          </p:nvSpPr>
          <p:spPr>
            <a:xfrm>
              <a:off x="1819586" y="2150722"/>
              <a:ext cx="5625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Raleway" panose="020B0503030101060003" pitchFamily="34" charset="0"/>
                </a:rPr>
                <a:t>Procura de peças usadas em SP</a:t>
              </a: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53AB268-7897-405C-A764-775B262127E1}"/>
                </a:ext>
              </a:extLst>
            </p:cNvPr>
            <p:cNvGrpSpPr/>
            <p:nvPr/>
          </p:nvGrpSpPr>
          <p:grpSpPr>
            <a:xfrm>
              <a:off x="1253064" y="2129782"/>
              <a:ext cx="478187" cy="565100"/>
              <a:chOff x="534726" y="2291642"/>
              <a:chExt cx="478187" cy="565100"/>
            </a:xfrm>
          </p:grpSpPr>
          <p:sp>
            <p:nvSpPr>
              <p:cNvPr id="53" name="Triângulo isósceles 52">
                <a:extLst>
                  <a:ext uri="{FF2B5EF4-FFF2-40B4-BE49-F238E27FC236}">
                    <a16:creationId xmlns:a16="http://schemas.microsoft.com/office/drawing/2014/main" id="{084E6F07-F8D4-4A39-8A55-A5681B7D27BE}"/>
                  </a:ext>
                </a:extLst>
              </p:cNvPr>
              <p:cNvSpPr/>
              <p:nvPr/>
            </p:nvSpPr>
            <p:spPr>
              <a:xfrm rot="1800000">
                <a:off x="727692" y="229164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6" name="Triângulo isósceles 55">
                <a:extLst>
                  <a:ext uri="{FF2B5EF4-FFF2-40B4-BE49-F238E27FC236}">
                    <a16:creationId xmlns:a16="http://schemas.microsoft.com/office/drawing/2014/main" id="{AA3E27D0-4CCA-478C-BE96-9CF9DC81FF71}"/>
                  </a:ext>
                </a:extLst>
              </p:cNvPr>
              <p:cNvSpPr/>
              <p:nvPr/>
            </p:nvSpPr>
            <p:spPr>
              <a:xfrm rot="5400000">
                <a:off x="727691" y="259119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Triângulo isósceles 56">
                <a:extLst>
                  <a:ext uri="{FF2B5EF4-FFF2-40B4-BE49-F238E27FC236}">
                    <a16:creationId xmlns:a16="http://schemas.microsoft.com/office/drawing/2014/main" id="{5BAF95E4-E4C0-4587-B819-B7B51C114C69}"/>
                  </a:ext>
                </a:extLst>
              </p:cNvPr>
              <p:cNvSpPr/>
              <p:nvPr/>
            </p:nvSpPr>
            <p:spPr>
              <a:xfrm rot="16200000">
                <a:off x="521685" y="2548499"/>
                <a:ext cx="189092" cy="1630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7984F093-8EEC-4AB0-A98E-E9F5CEB87155}"/>
              </a:ext>
            </a:extLst>
          </p:cNvPr>
          <p:cNvGrpSpPr/>
          <p:nvPr/>
        </p:nvGrpSpPr>
        <p:grpSpPr>
          <a:xfrm>
            <a:off x="1626057" y="3345472"/>
            <a:ext cx="6192373" cy="975047"/>
            <a:chOff x="1253064" y="2129782"/>
            <a:chExt cx="6192373" cy="975047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0C6F233E-2715-4F61-9C55-E0AB9F8D97D5}"/>
                </a:ext>
              </a:extLst>
            </p:cNvPr>
            <p:cNvSpPr txBox="1"/>
            <p:nvPr/>
          </p:nvSpPr>
          <p:spPr>
            <a:xfrm>
              <a:off x="1819586" y="2150722"/>
              <a:ext cx="56258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Raleway" panose="020B0503030101060003" pitchFamily="34" charset="0"/>
                </a:rPr>
                <a:t>Vantagens de comprar um carro usado</a:t>
              </a:r>
            </a:p>
          </p:txBody>
        </p: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2B0336B9-B06C-4845-99CF-EA5336CF0FBD}"/>
                </a:ext>
              </a:extLst>
            </p:cNvPr>
            <p:cNvGrpSpPr/>
            <p:nvPr/>
          </p:nvGrpSpPr>
          <p:grpSpPr>
            <a:xfrm>
              <a:off x="1253064" y="2129782"/>
              <a:ext cx="478187" cy="565100"/>
              <a:chOff x="534726" y="2291642"/>
              <a:chExt cx="478187" cy="565100"/>
            </a:xfrm>
          </p:grpSpPr>
          <p:sp>
            <p:nvSpPr>
              <p:cNvPr id="61" name="Triângulo isósceles 60">
                <a:extLst>
                  <a:ext uri="{FF2B5EF4-FFF2-40B4-BE49-F238E27FC236}">
                    <a16:creationId xmlns:a16="http://schemas.microsoft.com/office/drawing/2014/main" id="{359DAEA5-0066-46DC-BD6E-8FD54F3B089D}"/>
                  </a:ext>
                </a:extLst>
              </p:cNvPr>
              <p:cNvSpPr/>
              <p:nvPr/>
            </p:nvSpPr>
            <p:spPr>
              <a:xfrm rot="1800000">
                <a:off x="727692" y="229164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2" name="Triângulo isósceles 61">
                <a:extLst>
                  <a:ext uri="{FF2B5EF4-FFF2-40B4-BE49-F238E27FC236}">
                    <a16:creationId xmlns:a16="http://schemas.microsoft.com/office/drawing/2014/main" id="{F598546A-9373-43DD-9D30-F6A466F9567A}"/>
                  </a:ext>
                </a:extLst>
              </p:cNvPr>
              <p:cNvSpPr/>
              <p:nvPr/>
            </p:nvSpPr>
            <p:spPr>
              <a:xfrm rot="5400000">
                <a:off x="727691" y="259119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Triângulo isósceles 62">
                <a:extLst>
                  <a:ext uri="{FF2B5EF4-FFF2-40B4-BE49-F238E27FC236}">
                    <a16:creationId xmlns:a16="http://schemas.microsoft.com/office/drawing/2014/main" id="{226DCF62-80E3-45EB-9285-CCC95B99BD62}"/>
                  </a:ext>
                </a:extLst>
              </p:cNvPr>
              <p:cNvSpPr/>
              <p:nvPr/>
            </p:nvSpPr>
            <p:spPr>
              <a:xfrm rot="16200000">
                <a:off x="521685" y="2548499"/>
                <a:ext cx="189092" cy="1630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DDAF9C3-DD1B-4716-99BA-88A777323225}"/>
              </a:ext>
            </a:extLst>
          </p:cNvPr>
          <p:cNvGrpSpPr/>
          <p:nvPr/>
        </p:nvGrpSpPr>
        <p:grpSpPr>
          <a:xfrm>
            <a:off x="1626057" y="4486728"/>
            <a:ext cx="6192373" cy="565100"/>
            <a:chOff x="1253064" y="2129782"/>
            <a:chExt cx="6192373" cy="565100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E5A7487-799A-4283-B429-B40EB6AD33BD}"/>
                </a:ext>
              </a:extLst>
            </p:cNvPr>
            <p:cNvSpPr txBox="1"/>
            <p:nvPr/>
          </p:nvSpPr>
          <p:spPr>
            <a:xfrm>
              <a:off x="1819586" y="2150722"/>
              <a:ext cx="5625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Raleway" panose="020B0503030101060003" pitchFamily="34" charset="0"/>
                </a:rPr>
                <a:t>Lixos automotivos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E850ECCA-5AE0-4121-A092-0B5BCC60773F}"/>
                </a:ext>
              </a:extLst>
            </p:cNvPr>
            <p:cNvGrpSpPr/>
            <p:nvPr/>
          </p:nvGrpSpPr>
          <p:grpSpPr>
            <a:xfrm>
              <a:off x="1253064" y="2129782"/>
              <a:ext cx="478187" cy="565100"/>
              <a:chOff x="534726" y="2291642"/>
              <a:chExt cx="478187" cy="565100"/>
            </a:xfrm>
          </p:grpSpPr>
          <p:sp>
            <p:nvSpPr>
              <p:cNvPr id="26" name="Triângulo isósceles 25">
                <a:extLst>
                  <a:ext uri="{FF2B5EF4-FFF2-40B4-BE49-F238E27FC236}">
                    <a16:creationId xmlns:a16="http://schemas.microsoft.com/office/drawing/2014/main" id="{6472A209-8E0F-4EC1-880D-59C6CF55D25D}"/>
                  </a:ext>
                </a:extLst>
              </p:cNvPr>
              <p:cNvSpPr/>
              <p:nvPr/>
            </p:nvSpPr>
            <p:spPr>
              <a:xfrm rot="1800000">
                <a:off x="727692" y="229164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7" name="Triângulo isósceles 26">
                <a:extLst>
                  <a:ext uri="{FF2B5EF4-FFF2-40B4-BE49-F238E27FC236}">
                    <a16:creationId xmlns:a16="http://schemas.microsoft.com/office/drawing/2014/main" id="{E0DB9CFC-5877-49B1-BD39-E20011E99F07}"/>
                  </a:ext>
                </a:extLst>
              </p:cNvPr>
              <p:cNvSpPr/>
              <p:nvPr/>
            </p:nvSpPr>
            <p:spPr>
              <a:xfrm rot="5400000">
                <a:off x="727691" y="259119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Triângulo isósceles 27">
                <a:extLst>
                  <a:ext uri="{FF2B5EF4-FFF2-40B4-BE49-F238E27FC236}">
                    <a16:creationId xmlns:a16="http://schemas.microsoft.com/office/drawing/2014/main" id="{E766BBDE-6B63-4396-925F-1CC1BE0CCC47}"/>
                  </a:ext>
                </a:extLst>
              </p:cNvPr>
              <p:cNvSpPr/>
              <p:nvPr/>
            </p:nvSpPr>
            <p:spPr>
              <a:xfrm rot="16200000">
                <a:off x="521685" y="2548499"/>
                <a:ext cx="189092" cy="1630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2E1A582-B54E-4F79-9CAE-25F2C2A5084C}"/>
              </a:ext>
            </a:extLst>
          </p:cNvPr>
          <p:cNvGrpSpPr/>
          <p:nvPr/>
        </p:nvGrpSpPr>
        <p:grpSpPr>
          <a:xfrm>
            <a:off x="1650135" y="5398369"/>
            <a:ext cx="6192373" cy="565100"/>
            <a:chOff x="1253064" y="2129782"/>
            <a:chExt cx="6192373" cy="56510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271A84B0-17EA-44FC-A00C-CB3F9C99F272}"/>
                </a:ext>
              </a:extLst>
            </p:cNvPr>
            <p:cNvSpPr txBox="1"/>
            <p:nvPr/>
          </p:nvSpPr>
          <p:spPr>
            <a:xfrm>
              <a:off x="1819586" y="2150722"/>
              <a:ext cx="5625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Raleway" panose="020B0503030101060003" pitchFamily="34" charset="0"/>
                </a:rPr>
                <a:t>A importância do ferro-velho</a:t>
              </a:r>
            </a:p>
          </p:txBody>
        </p: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D606854-B4A2-420E-9AFE-291A6946105D}"/>
                </a:ext>
              </a:extLst>
            </p:cNvPr>
            <p:cNvGrpSpPr/>
            <p:nvPr/>
          </p:nvGrpSpPr>
          <p:grpSpPr>
            <a:xfrm>
              <a:off x="1253064" y="2129782"/>
              <a:ext cx="478187" cy="565100"/>
              <a:chOff x="534726" y="2291642"/>
              <a:chExt cx="478187" cy="565100"/>
            </a:xfrm>
          </p:grpSpPr>
          <p:sp>
            <p:nvSpPr>
              <p:cNvPr id="40" name="Triângulo isósceles 39">
                <a:extLst>
                  <a:ext uri="{FF2B5EF4-FFF2-40B4-BE49-F238E27FC236}">
                    <a16:creationId xmlns:a16="http://schemas.microsoft.com/office/drawing/2014/main" id="{BDBEE20C-CBCD-4622-93F4-A92F104A9CCA}"/>
                  </a:ext>
                </a:extLst>
              </p:cNvPr>
              <p:cNvSpPr/>
              <p:nvPr/>
            </p:nvSpPr>
            <p:spPr>
              <a:xfrm rot="1800000">
                <a:off x="727692" y="229164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Triângulo isósceles 40">
                <a:extLst>
                  <a:ext uri="{FF2B5EF4-FFF2-40B4-BE49-F238E27FC236}">
                    <a16:creationId xmlns:a16="http://schemas.microsoft.com/office/drawing/2014/main" id="{29D03848-F71C-47A0-B9A1-805E99AF1D8D}"/>
                  </a:ext>
                </a:extLst>
              </p:cNvPr>
              <p:cNvSpPr/>
              <p:nvPr/>
            </p:nvSpPr>
            <p:spPr>
              <a:xfrm rot="5400000">
                <a:off x="727691" y="2591192"/>
                <a:ext cx="285221" cy="24588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Triângulo isósceles 41">
                <a:extLst>
                  <a:ext uri="{FF2B5EF4-FFF2-40B4-BE49-F238E27FC236}">
                    <a16:creationId xmlns:a16="http://schemas.microsoft.com/office/drawing/2014/main" id="{93296E7E-CD51-401D-8EDB-DBEAC39F9585}"/>
                  </a:ext>
                </a:extLst>
              </p:cNvPr>
              <p:cNvSpPr/>
              <p:nvPr/>
            </p:nvSpPr>
            <p:spPr>
              <a:xfrm rot="16200000">
                <a:off x="521685" y="2548499"/>
                <a:ext cx="189092" cy="16301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124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44000" decel="56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44000" decel="56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44000" decel="5600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44000" decel="5600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7416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Cliente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EB46EEB-79C8-42F8-838A-C4AC7B6E5AB7}"/>
              </a:ext>
            </a:extLst>
          </p:cNvPr>
          <p:cNvGrpSpPr/>
          <p:nvPr/>
        </p:nvGrpSpPr>
        <p:grpSpPr>
          <a:xfrm flipH="1">
            <a:off x="9015744" y="3636974"/>
            <a:ext cx="3176256" cy="3367989"/>
            <a:chOff x="-472" y="3636974"/>
            <a:chExt cx="3176256" cy="3367989"/>
          </a:xfrm>
        </p:grpSpPr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36985148-41DC-4F7C-AE85-84E605511F12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8E5F09D3-734D-46D4-93FB-16529CC5B8D8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3BAB7AD7-9158-4D91-A1F2-AEC458E1E5F1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Triângulo isósceles 35">
              <a:extLst>
                <a:ext uri="{FF2B5EF4-FFF2-40B4-BE49-F238E27FC236}">
                  <a16:creationId xmlns:a16="http://schemas.microsoft.com/office/drawing/2014/main" id="{5FBCA19E-5CD0-4F54-8C0B-AC14C2231161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16307B6E-8126-44D3-BB01-6C20851EEC88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F6F87FE-5586-421C-A036-79907CA6E209}"/>
              </a:ext>
            </a:extLst>
          </p:cNvPr>
          <p:cNvGrpSpPr/>
          <p:nvPr/>
        </p:nvGrpSpPr>
        <p:grpSpPr>
          <a:xfrm>
            <a:off x="3137859" y="2741516"/>
            <a:ext cx="1947741" cy="1962678"/>
            <a:chOff x="3137859" y="2741516"/>
            <a:chExt cx="1947741" cy="1962678"/>
          </a:xfrm>
        </p:grpSpPr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7C25B952-C7B7-4784-8D25-0B472D11D4F8}"/>
                </a:ext>
              </a:extLst>
            </p:cNvPr>
            <p:cNvSpPr/>
            <p:nvPr/>
          </p:nvSpPr>
          <p:spPr>
            <a:xfrm>
              <a:off x="3137859" y="2741516"/>
              <a:ext cx="1947741" cy="1947741"/>
            </a:xfrm>
            <a:prstGeom prst="ellips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7BAFAA8A-56D1-4120-AD18-B43FED32E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031" y="3015166"/>
              <a:ext cx="1683416" cy="1689028"/>
            </a:xfrm>
            <a:prstGeom prst="ellipse">
              <a:avLst/>
            </a:prstGeom>
            <a:noFill/>
            <a:ln w="63500" cap="rnd">
              <a:noFill/>
            </a:ln>
            <a:effectLst>
              <a:softEdge rad="31750"/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BFD8783-07DC-4664-8398-171F0BBCD8E5}"/>
              </a:ext>
            </a:extLst>
          </p:cNvPr>
          <p:cNvGrpSpPr/>
          <p:nvPr/>
        </p:nvGrpSpPr>
        <p:grpSpPr>
          <a:xfrm>
            <a:off x="1895390" y="4704194"/>
            <a:ext cx="1947741" cy="2012535"/>
            <a:chOff x="1821213" y="4642254"/>
            <a:chExt cx="1947741" cy="2012535"/>
          </a:xfrm>
        </p:grpSpPr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032ADC1D-C549-40F7-9978-3E8023C606A5}"/>
                </a:ext>
              </a:extLst>
            </p:cNvPr>
            <p:cNvSpPr/>
            <p:nvPr/>
          </p:nvSpPr>
          <p:spPr>
            <a:xfrm>
              <a:off x="1821213" y="4707048"/>
              <a:ext cx="1947741" cy="1947741"/>
            </a:xfrm>
            <a:prstGeom prst="ellips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01446B10-9412-446F-9A8B-07E07123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658" y="4642254"/>
              <a:ext cx="1683416" cy="1700250"/>
            </a:xfrm>
            <a:prstGeom prst="ellipse">
              <a:avLst/>
            </a:prstGeom>
            <a:noFill/>
            <a:ln w="63500" cap="rnd">
              <a:noFill/>
            </a:ln>
            <a:effectLst>
              <a:softEdge rad="31750"/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547BBE3D-6471-4CFB-AFB7-0B9A9C57DA03}"/>
              </a:ext>
            </a:extLst>
          </p:cNvPr>
          <p:cNvGrpSpPr/>
          <p:nvPr/>
        </p:nvGrpSpPr>
        <p:grpSpPr>
          <a:xfrm>
            <a:off x="437695" y="2217168"/>
            <a:ext cx="2362005" cy="2449244"/>
            <a:chOff x="588403" y="2368480"/>
            <a:chExt cx="2362005" cy="2449244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04A0B04-58F0-4F16-8C2B-DB3C65DE154C}"/>
                </a:ext>
              </a:extLst>
            </p:cNvPr>
            <p:cNvSpPr/>
            <p:nvPr/>
          </p:nvSpPr>
          <p:spPr>
            <a:xfrm>
              <a:off x="588403" y="2495976"/>
              <a:ext cx="2321748" cy="2321748"/>
            </a:xfrm>
            <a:prstGeom prst="ellips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3E58CE45-1D01-4181-A218-D8B161E12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94" y="2368480"/>
              <a:ext cx="2128014" cy="2120923"/>
            </a:xfrm>
            <a:prstGeom prst="ellipse">
              <a:avLst/>
            </a:prstGeom>
            <a:noFill/>
            <a:ln w="63500" cap="rnd">
              <a:noFill/>
            </a:ln>
            <a:effectLst>
              <a:softEdge rad="31750"/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16D4BFD-2E29-4BBB-88A4-049DF5422FB1}"/>
              </a:ext>
            </a:extLst>
          </p:cNvPr>
          <p:cNvGrpSpPr/>
          <p:nvPr/>
        </p:nvGrpSpPr>
        <p:grpSpPr>
          <a:xfrm>
            <a:off x="3118661" y="1979317"/>
            <a:ext cx="8542748" cy="3823291"/>
            <a:chOff x="3106038" y="2111765"/>
            <a:chExt cx="8542748" cy="3823291"/>
          </a:xfrm>
        </p:grpSpPr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02D253C8-FC9D-4CCE-BE6D-C8883731ADF5}"/>
                </a:ext>
              </a:extLst>
            </p:cNvPr>
            <p:cNvGrpSpPr/>
            <p:nvPr/>
          </p:nvGrpSpPr>
          <p:grpSpPr>
            <a:xfrm>
              <a:off x="3106038" y="2111765"/>
              <a:ext cx="6192373" cy="565100"/>
              <a:chOff x="1253064" y="2129782"/>
              <a:chExt cx="6192373" cy="565100"/>
            </a:xfrm>
          </p:grpSpPr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114E4AD0-6624-4D5F-9405-CDA1583CEA92}"/>
                  </a:ext>
                </a:extLst>
              </p:cNvPr>
              <p:cNvSpPr txBox="1"/>
              <p:nvPr/>
            </p:nvSpPr>
            <p:spPr>
              <a:xfrm>
                <a:off x="1819586" y="2150722"/>
                <a:ext cx="56258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Lucas </a:t>
                </a:r>
                <a:r>
                  <a:rPr lang="pt-BR" sz="2800" dirty="0" err="1">
                    <a:solidFill>
                      <a:schemeClr val="bg1"/>
                    </a:solidFill>
                    <a:latin typeface="Raleway" panose="020B0503030101060003" pitchFamily="34" charset="0"/>
                  </a:rPr>
                  <a:t>Andrelo</a:t>
                </a:r>
                <a:endParaRPr lang="pt-BR" sz="2800" dirty="0">
                  <a:solidFill>
                    <a:schemeClr val="bg1"/>
                  </a:solidFill>
                  <a:latin typeface="Raleway" panose="020B0503030101060003" pitchFamily="34" charset="0"/>
                </a:endParaRPr>
              </a:p>
            </p:txBody>
          </p:sp>
          <p:grpSp>
            <p:nvGrpSpPr>
              <p:cNvPr id="49" name="Agrupar 48">
                <a:extLst>
                  <a:ext uri="{FF2B5EF4-FFF2-40B4-BE49-F238E27FC236}">
                    <a16:creationId xmlns:a16="http://schemas.microsoft.com/office/drawing/2014/main" id="{7B0B3DD9-BF22-4668-8C63-E73CA05085E4}"/>
                  </a:ext>
                </a:extLst>
              </p:cNvPr>
              <p:cNvGrpSpPr/>
              <p:nvPr/>
            </p:nvGrpSpPr>
            <p:grpSpPr>
              <a:xfrm>
                <a:off x="1253064" y="2129782"/>
                <a:ext cx="478187" cy="565100"/>
                <a:chOff x="534726" y="2291642"/>
                <a:chExt cx="478187" cy="565100"/>
              </a:xfrm>
            </p:grpSpPr>
            <p:sp>
              <p:nvSpPr>
                <p:cNvPr id="50" name="Triângulo isósceles 49">
                  <a:extLst>
                    <a:ext uri="{FF2B5EF4-FFF2-40B4-BE49-F238E27FC236}">
                      <a16:creationId xmlns:a16="http://schemas.microsoft.com/office/drawing/2014/main" id="{B12BA732-EEA5-48E0-9C9D-DF5A8C618B35}"/>
                    </a:ext>
                  </a:extLst>
                </p:cNvPr>
                <p:cNvSpPr/>
                <p:nvPr/>
              </p:nvSpPr>
              <p:spPr>
                <a:xfrm rot="1800000">
                  <a:off x="727692" y="2291642"/>
                  <a:ext cx="285221" cy="24588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1" name="Triângulo isósceles 50">
                  <a:extLst>
                    <a:ext uri="{FF2B5EF4-FFF2-40B4-BE49-F238E27FC236}">
                      <a16:creationId xmlns:a16="http://schemas.microsoft.com/office/drawing/2014/main" id="{9EF6B9A0-84C3-46A3-9411-BB899C558837}"/>
                    </a:ext>
                  </a:extLst>
                </p:cNvPr>
                <p:cNvSpPr/>
                <p:nvPr/>
              </p:nvSpPr>
              <p:spPr>
                <a:xfrm rot="5400000">
                  <a:off x="727691" y="2591192"/>
                  <a:ext cx="285221" cy="24588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" name="Triângulo isósceles 51">
                  <a:extLst>
                    <a:ext uri="{FF2B5EF4-FFF2-40B4-BE49-F238E27FC236}">
                      <a16:creationId xmlns:a16="http://schemas.microsoft.com/office/drawing/2014/main" id="{FA7C4C49-2E4E-4904-88C4-591B1091E27A}"/>
                    </a:ext>
                  </a:extLst>
                </p:cNvPr>
                <p:cNvSpPr/>
                <p:nvPr/>
              </p:nvSpPr>
              <p:spPr>
                <a:xfrm rot="16200000">
                  <a:off x="521685" y="2548499"/>
                  <a:ext cx="189092" cy="16301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939ED15F-BD29-4D14-83C7-3A152E71CBC0}"/>
                </a:ext>
              </a:extLst>
            </p:cNvPr>
            <p:cNvGrpSpPr/>
            <p:nvPr/>
          </p:nvGrpSpPr>
          <p:grpSpPr>
            <a:xfrm>
              <a:off x="5456413" y="3599648"/>
              <a:ext cx="6192373" cy="565100"/>
              <a:chOff x="1253064" y="2129782"/>
              <a:chExt cx="6192373" cy="565100"/>
            </a:xfrm>
          </p:grpSpPr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2CBCE00-7E88-455C-8E71-674BCE9E7E57}"/>
                  </a:ext>
                </a:extLst>
              </p:cNvPr>
              <p:cNvSpPr txBox="1"/>
              <p:nvPr/>
            </p:nvSpPr>
            <p:spPr>
              <a:xfrm>
                <a:off x="1819586" y="2150722"/>
                <a:ext cx="56258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Adriano Macedo</a:t>
                </a:r>
              </a:p>
            </p:txBody>
          </p:sp>
          <p:grpSp>
            <p:nvGrpSpPr>
              <p:cNvPr id="64" name="Agrupar 63">
                <a:extLst>
                  <a:ext uri="{FF2B5EF4-FFF2-40B4-BE49-F238E27FC236}">
                    <a16:creationId xmlns:a16="http://schemas.microsoft.com/office/drawing/2014/main" id="{97E9A0BB-7B48-414C-AD13-B8412F0FBC8D}"/>
                  </a:ext>
                </a:extLst>
              </p:cNvPr>
              <p:cNvGrpSpPr/>
              <p:nvPr/>
            </p:nvGrpSpPr>
            <p:grpSpPr>
              <a:xfrm>
                <a:off x="1253064" y="2129782"/>
                <a:ext cx="478187" cy="565100"/>
                <a:chOff x="534726" y="2291642"/>
                <a:chExt cx="478187" cy="565100"/>
              </a:xfrm>
            </p:grpSpPr>
            <p:sp>
              <p:nvSpPr>
                <p:cNvPr id="65" name="Triângulo isósceles 64">
                  <a:extLst>
                    <a:ext uri="{FF2B5EF4-FFF2-40B4-BE49-F238E27FC236}">
                      <a16:creationId xmlns:a16="http://schemas.microsoft.com/office/drawing/2014/main" id="{EA33AE25-7A2B-4B13-8F74-4B7E2BC4C399}"/>
                    </a:ext>
                  </a:extLst>
                </p:cNvPr>
                <p:cNvSpPr/>
                <p:nvPr/>
              </p:nvSpPr>
              <p:spPr>
                <a:xfrm rot="1800000">
                  <a:off x="727692" y="2291642"/>
                  <a:ext cx="285221" cy="24588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66" name="Triângulo isósceles 65">
                  <a:extLst>
                    <a:ext uri="{FF2B5EF4-FFF2-40B4-BE49-F238E27FC236}">
                      <a16:creationId xmlns:a16="http://schemas.microsoft.com/office/drawing/2014/main" id="{AB2631A1-47CB-4AE8-8A26-78ABD19D1E57}"/>
                    </a:ext>
                  </a:extLst>
                </p:cNvPr>
                <p:cNvSpPr/>
                <p:nvPr/>
              </p:nvSpPr>
              <p:spPr>
                <a:xfrm rot="5400000">
                  <a:off x="727691" y="2591192"/>
                  <a:ext cx="285221" cy="24588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" name="Triângulo isósceles 66">
                  <a:extLst>
                    <a:ext uri="{FF2B5EF4-FFF2-40B4-BE49-F238E27FC236}">
                      <a16:creationId xmlns:a16="http://schemas.microsoft.com/office/drawing/2014/main" id="{13F67711-248C-4ECC-AE7E-0FD7DE85FDD2}"/>
                    </a:ext>
                  </a:extLst>
                </p:cNvPr>
                <p:cNvSpPr/>
                <p:nvPr/>
              </p:nvSpPr>
              <p:spPr>
                <a:xfrm rot="16200000">
                  <a:off x="521685" y="2548499"/>
                  <a:ext cx="189092" cy="16301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141F3FFE-3B12-499E-8A0A-1CE4A0AA568E}"/>
                </a:ext>
              </a:extLst>
            </p:cNvPr>
            <p:cNvGrpSpPr/>
            <p:nvPr/>
          </p:nvGrpSpPr>
          <p:grpSpPr>
            <a:xfrm>
              <a:off x="4156260" y="5369956"/>
              <a:ext cx="6192373" cy="565100"/>
              <a:chOff x="1541380" y="2258939"/>
              <a:chExt cx="6192373" cy="565100"/>
            </a:xfrm>
          </p:grpSpPr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246755E4-BD86-4343-8659-9E2ABF6947CF}"/>
                  </a:ext>
                </a:extLst>
              </p:cNvPr>
              <p:cNvSpPr txBox="1"/>
              <p:nvPr/>
            </p:nvSpPr>
            <p:spPr>
              <a:xfrm>
                <a:off x="2107902" y="2279879"/>
                <a:ext cx="56258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Henrique Fava</a:t>
                </a:r>
              </a:p>
            </p:txBody>
          </p:sp>
          <p:grpSp>
            <p:nvGrpSpPr>
              <p:cNvPr id="70" name="Agrupar 69">
                <a:extLst>
                  <a:ext uri="{FF2B5EF4-FFF2-40B4-BE49-F238E27FC236}">
                    <a16:creationId xmlns:a16="http://schemas.microsoft.com/office/drawing/2014/main" id="{B58182D0-1007-4D5E-B046-A1EBB0C8AA66}"/>
                  </a:ext>
                </a:extLst>
              </p:cNvPr>
              <p:cNvGrpSpPr/>
              <p:nvPr/>
            </p:nvGrpSpPr>
            <p:grpSpPr>
              <a:xfrm>
                <a:off x="1541380" y="2258939"/>
                <a:ext cx="478187" cy="565100"/>
                <a:chOff x="823042" y="2420799"/>
                <a:chExt cx="478187" cy="565100"/>
              </a:xfrm>
            </p:grpSpPr>
            <p:sp>
              <p:nvSpPr>
                <p:cNvPr id="71" name="Triângulo isósceles 70">
                  <a:extLst>
                    <a:ext uri="{FF2B5EF4-FFF2-40B4-BE49-F238E27FC236}">
                      <a16:creationId xmlns:a16="http://schemas.microsoft.com/office/drawing/2014/main" id="{2D48CE13-44EA-476B-BFEB-2CC780D6E9FD}"/>
                    </a:ext>
                  </a:extLst>
                </p:cNvPr>
                <p:cNvSpPr/>
                <p:nvPr/>
              </p:nvSpPr>
              <p:spPr>
                <a:xfrm rot="1800000">
                  <a:off x="1016008" y="2420799"/>
                  <a:ext cx="285221" cy="24588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72" name="Triângulo isósceles 71">
                  <a:extLst>
                    <a:ext uri="{FF2B5EF4-FFF2-40B4-BE49-F238E27FC236}">
                      <a16:creationId xmlns:a16="http://schemas.microsoft.com/office/drawing/2014/main" id="{1D4D2B4C-C81D-4784-8327-CD255A2271D7}"/>
                    </a:ext>
                  </a:extLst>
                </p:cNvPr>
                <p:cNvSpPr/>
                <p:nvPr/>
              </p:nvSpPr>
              <p:spPr>
                <a:xfrm rot="5400000">
                  <a:off x="1016007" y="2720349"/>
                  <a:ext cx="285221" cy="24588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Triângulo isósceles 72">
                  <a:extLst>
                    <a:ext uri="{FF2B5EF4-FFF2-40B4-BE49-F238E27FC236}">
                      <a16:creationId xmlns:a16="http://schemas.microsoft.com/office/drawing/2014/main" id="{6AD56BE0-2613-41C4-803A-A07EEF570D66}"/>
                    </a:ext>
                  </a:extLst>
                </p:cNvPr>
                <p:cNvSpPr/>
                <p:nvPr/>
              </p:nvSpPr>
              <p:spPr>
                <a:xfrm rot="16200000">
                  <a:off x="810001" y="2677656"/>
                  <a:ext cx="189092" cy="16301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6509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49333" decel="5066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49333" decel="5066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49333" decel="5066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50667" decel="4933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8A8E5EA7-757E-4C45-B935-1E4BE42DC0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51B4731-7B3D-4DBA-B88E-9A014308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613" y="434149"/>
            <a:ext cx="1224452" cy="1224452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2E4978E6-85A5-41E9-888D-30027314E87A}"/>
              </a:ext>
            </a:extLst>
          </p:cNvPr>
          <p:cNvSpPr txBox="1"/>
          <p:nvPr/>
        </p:nvSpPr>
        <p:spPr>
          <a:xfrm>
            <a:off x="1174999" y="733830"/>
            <a:ext cx="7416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Raleway SemiBold" panose="020B0703030101060003" pitchFamily="34" charset="0"/>
              </a:rPr>
              <a:t>Problemática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6F2954F6-9291-419A-B92D-99131DFF13C1}"/>
              </a:ext>
            </a:extLst>
          </p:cNvPr>
          <p:cNvGrpSpPr/>
          <p:nvPr/>
        </p:nvGrpSpPr>
        <p:grpSpPr>
          <a:xfrm>
            <a:off x="-472" y="3636974"/>
            <a:ext cx="3176256" cy="3367989"/>
            <a:chOff x="-472" y="3636974"/>
            <a:chExt cx="3176256" cy="3367989"/>
          </a:xfrm>
        </p:grpSpPr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12B9B564-A958-486A-B726-8ECD3E5661B2}"/>
                </a:ext>
              </a:extLst>
            </p:cNvPr>
            <p:cNvSpPr/>
            <p:nvPr/>
          </p:nvSpPr>
          <p:spPr>
            <a:xfrm rot="5400000">
              <a:off x="-146076" y="4892339"/>
              <a:ext cx="2111266" cy="1820057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F0A2A430-A76E-4DEB-B618-F5AF9A655824}"/>
                </a:ext>
              </a:extLst>
            </p:cNvPr>
            <p:cNvSpPr/>
            <p:nvPr/>
          </p:nvSpPr>
          <p:spPr>
            <a:xfrm rot="16200000">
              <a:off x="-29258" y="4153437"/>
              <a:ext cx="1008357" cy="86927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Triângulo isósceles 41">
              <a:extLst>
                <a:ext uri="{FF2B5EF4-FFF2-40B4-BE49-F238E27FC236}">
                  <a16:creationId xmlns:a16="http://schemas.microsoft.com/office/drawing/2014/main" id="{DDDEC044-B909-4BB1-876F-7B4BBB4B74BF}"/>
                </a:ext>
              </a:extLst>
            </p:cNvPr>
            <p:cNvSpPr/>
            <p:nvPr/>
          </p:nvSpPr>
          <p:spPr>
            <a:xfrm rot="19800000">
              <a:off x="868431" y="3636974"/>
              <a:ext cx="1081780" cy="932569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B9F09CB2-3FD6-474F-ADD4-C43CA2EC4102}"/>
                </a:ext>
              </a:extLst>
            </p:cNvPr>
            <p:cNvSpPr/>
            <p:nvPr/>
          </p:nvSpPr>
          <p:spPr>
            <a:xfrm rot="1800000">
              <a:off x="1000483" y="5922355"/>
              <a:ext cx="1255825" cy="1082608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Triângulo isósceles 55">
              <a:extLst>
                <a:ext uri="{FF2B5EF4-FFF2-40B4-BE49-F238E27FC236}">
                  <a16:creationId xmlns:a16="http://schemas.microsoft.com/office/drawing/2014/main" id="{FD4D475E-0B96-436D-93E8-6528982EC142}"/>
                </a:ext>
              </a:extLst>
            </p:cNvPr>
            <p:cNvSpPr/>
            <p:nvPr/>
          </p:nvSpPr>
          <p:spPr>
            <a:xfrm rot="19800000">
              <a:off x="1709888" y="5312475"/>
              <a:ext cx="1465896" cy="1263703"/>
            </a:xfrm>
            <a:prstGeom prst="triangle">
              <a:avLst/>
            </a:prstGeom>
            <a:gradFill>
              <a:gsLst>
                <a:gs pos="0">
                  <a:srgbClr val="F57155">
                    <a:alpha val="63000"/>
                  </a:srgbClr>
                </a:gs>
                <a:gs pos="100000">
                  <a:srgbClr val="FFB664">
                    <a:alpha val="67000"/>
                  </a:srgb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9490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9333" decel="50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</TotalTime>
  <Words>102</Words>
  <Application>Microsoft Office PowerPoint</Application>
  <PresentationFormat>Widescreen</PresentationFormat>
  <Paragraphs>58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4" baseType="lpstr">
      <vt:lpstr>Aqua Grotesque</vt:lpstr>
      <vt:lpstr>Arial</vt:lpstr>
      <vt:lpstr>Calibri</vt:lpstr>
      <vt:lpstr>Calibri Light</vt:lpstr>
      <vt:lpstr>Raleway</vt:lpstr>
      <vt:lpstr>Raleway Medium</vt:lpstr>
      <vt:lpstr>Raleway SemiBold</vt:lpstr>
      <vt:lpstr>Raleway Thin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CHRISTOPHER GONCALVES</dc:creator>
  <cp:lastModifiedBy>CHRISTOPHER GONCALVES</cp:lastModifiedBy>
  <cp:revision>64</cp:revision>
  <dcterms:created xsi:type="dcterms:W3CDTF">2019-07-12T03:45:45Z</dcterms:created>
  <dcterms:modified xsi:type="dcterms:W3CDTF">2019-12-03T12:25:24Z</dcterms:modified>
</cp:coreProperties>
</file>